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2.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3.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4.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Override5.xml" ContentType="application/vnd.openxmlformats-officedocument.themeOverride+xml"/>
  <Override PartName="/ppt/notesSlides/notesSlide22.xml" ContentType="application/vnd.openxmlformats-officedocument.presentationml.notesSlide+xml"/>
  <Override PartName="/ppt/theme/themeOverride6.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684" r:id="rId3"/>
  </p:sldMasterIdLst>
  <p:notesMasterIdLst>
    <p:notesMasterId r:id="rId34"/>
  </p:notesMasterIdLst>
  <p:sldIdLst>
    <p:sldId id="2145707351" r:id="rId4"/>
    <p:sldId id="257" r:id="rId5"/>
    <p:sldId id="2147481952" r:id="rId6"/>
    <p:sldId id="2147481887" r:id="rId7"/>
    <p:sldId id="2147481953" r:id="rId8"/>
    <p:sldId id="2147481957" r:id="rId9"/>
    <p:sldId id="2147481875" r:id="rId10"/>
    <p:sldId id="2145707514" r:id="rId11"/>
    <p:sldId id="2147378948" r:id="rId12"/>
    <p:sldId id="8022" r:id="rId13"/>
    <p:sldId id="2147378949" r:id="rId14"/>
    <p:sldId id="8030" r:id="rId15"/>
    <p:sldId id="8026" r:id="rId16"/>
    <p:sldId id="259" r:id="rId17"/>
    <p:sldId id="2147378943" r:id="rId18"/>
    <p:sldId id="2147378937" r:id="rId19"/>
    <p:sldId id="278" r:id="rId20"/>
    <p:sldId id="275" r:id="rId21"/>
    <p:sldId id="2145707467" r:id="rId22"/>
    <p:sldId id="284" r:id="rId23"/>
    <p:sldId id="282" r:id="rId24"/>
    <p:sldId id="2147378947" r:id="rId25"/>
    <p:sldId id="281" r:id="rId26"/>
    <p:sldId id="280" r:id="rId27"/>
    <p:sldId id="273" r:id="rId28"/>
    <p:sldId id="277" r:id="rId29"/>
    <p:sldId id="279" r:id="rId30"/>
    <p:sldId id="287" r:id="rId31"/>
    <p:sldId id="269" r:id="rId32"/>
    <p:sldId id="2147378950" r:id="rId33"/>
  </p:sldIdLst>
  <p:sldSz cx="12192000" cy="6858000"/>
  <p:notesSz cx="6799263" cy="9929813"/>
  <p:defaultTextStyle>
    <a:defPPr>
      <a:defRPr lang="en-G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4862"/>
    <a:srgbClr val="FFFFCC"/>
    <a:srgbClr val="B4E5A2"/>
    <a:srgbClr val="C1E5F5"/>
    <a:srgbClr val="DA4B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F09454-D376-4F95-8298-BEDE4BDD4DCB}" v="3" dt="2025-12-13T08:56:17.1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65" autoAdjust="0"/>
    <p:restoredTop sz="93557" autoAdjust="0"/>
  </p:normalViewPr>
  <p:slideViewPr>
    <p:cSldViewPr snapToGrid="0" snapToObjects="1">
      <p:cViewPr varScale="1">
        <p:scale>
          <a:sx n="64" d="100"/>
          <a:sy n="64" d="100"/>
        </p:scale>
        <p:origin x="764" y="64"/>
      </p:cViewPr>
      <p:guideLst/>
    </p:cSldViewPr>
  </p:slideViewPr>
  <p:notesTextViewPr>
    <p:cViewPr>
      <p:scale>
        <a:sx n="1" d="1"/>
        <a:sy n="1" d="1"/>
      </p:scale>
      <p:origin x="0" y="0"/>
    </p:cViewPr>
  </p:notesTextViewPr>
  <p:sorterViewPr>
    <p:cViewPr>
      <p:scale>
        <a:sx n="100" d="100"/>
        <a:sy n="100" d="100"/>
      </p:scale>
      <p:origin x="0" y="-1683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microsoft.com/office/2016/11/relationships/changesInfo" Target="changesInfos/changesInfo1.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unia SKALLI" userId="0768a648-e794-4bef-a1c4-f43af378694c" providerId="ADAL" clId="{079E1280-7C29-4362-B74A-7AE7AE8716DA}"/>
    <pc:docChg chg="addSld delSld modSld">
      <pc:chgData name="Dounia SKALLI" userId="0768a648-e794-4bef-a1c4-f43af378694c" providerId="ADAL" clId="{079E1280-7C29-4362-B74A-7AE7AE8716DA}" dt="2025-12-13T09:03:11.592" v="44" actId="1076"/>
      <pc:docMkLst>
        <pc:docMk/>
      </pc:docMkLst>
      <pc:sldChg chg="addSp modSp mod">
        <pc:chgData name="Dounia SKALLI" userId="0768a648-e794-4bef-a1c4-f43af378694c" providerId="ADAL" clId="{079E1280-7C29-4362-B74A-7AE7AE8716DA}" dt="2025-12-13T09:03:11.592" v="44" actId="1076"/>
        <pc:sldMkLst>
          <pc:docMk/>
          <pc:sldMk cId="1944822215" sldId="2145707351"/>
        </pc:sldMkLst>
        <pc:spChg chg="mod">
          <ac:chgData name="Dounia SKALLI" userId="0768a648-e794-4bef-a1c4-f43af378694c" providerId="ADAL" clId="{079E1280-7C29-4362-B74A-7AE7AE8716DA}" dt="2025-12-13T09:03:11.592" v="44" actId="1076"/>
          <ac:spMkLst>
            <pc:docMk/>
            <pc:sldMk cId="1944822215" sldId="2145707351"/>
            <ac:spMk id="4" creationId="{D8BBEADA-5994-4824-9A4E-3FE600C272AB}"/>
          </ac:spMkLst>
        </pc:spChg>
        <pc:spChg chg="mod">
          <ac:chgData name="Dounia SKALLI" userId="0768a648-e794-4bef-a1c4-f43af378694c" providerId="ADAL" clId="{079E1280-7C29-4362-B74A-7AE7AE8716DA}" dt="2025-12-13T09:03:03.052" v="43" actId="20577"/>
          <ac:spMkLst>
            <pc:docMk/>
            <pc:sldMk cId="1944822215" sldId="2145707351"/>
            <ac:spMk id="7" creationId="{73DB2800-0BFB-2F49-22A1-D8AF5B04FC1F}"/>
          </ac:spMkLst>
        </pc:spChg>
        <pc:picChg chg="add mod">
          <ac:chgData name="Dounia SKALLI" userId="0768a648-e794-4bef-a1c4-f43af378694c" providerId="ADAL" clId="{079E1280-7C29-4362-B74A-7AE7AE8716DA}" dt="2025-12-13T09:02:34.677" v="14" actId="1076"/>
          <ac:picMkLst>
            <pc:docMk/>
            <pc:sldMk cId="1944822215" sldId="2145707351"/>
            <ac:picMk id="8" creationId="{3030F331-57DE-1CAD-3383-0CFBCBC25599}"/>
          </ac:picMkLst>
        </pc:picChg>
      </pc:sldChg>
      <pc:sldChg chg="del">
        <pc:chgData name="Dounia SKALLI" userId="0768a648-e794-4bef-a1c4-f43af378694c" providerId="ADAL" clId="{079E1280-7C29-4362-B74A-7AE7AE8716DA}" dt="2025-12-13T08:58:39.441" v="6" actId="47"/>
        <pc:sldMkLst>
          <pc:docMk/>
          <pc:sldMk cId="815374544" sldId="2147378946"/>
        </pc:sldMkLst>
      </pc:sldChg>
      <pc:sldChg chg="add del">
        <pc:chgData name="Dounia SKALLI" userId="0768a648-e794-4bef-a1c4-f43af378694c" providerId="ADAL" clId="{079E1280-7C29-4362-B74A-7AE7AE8716DA}" dt="2025-12-13T08:53:04.288" v="4"/>
        <pc:sldMkLst>
          <pc:docMk/>
          <pc:sldMk cId="572783358" sldId="2147481875"/>
        </pc:sldMkLst>
      </pc:sldChg>
      <pc:sldChg chg="add del">
        <pc:chgData name="Dounia SKALLI" userId="0768a648-e794-4bef-a1c4-f43af378694c" providerId="ADAL" clId="{079E1280-7C29-4362-B74A-7AE7AE8716DA}" dt="2025-12-13T08:56:17.172" v="5"/>
        <pc:sldMkLst>
          <pc:docMk/>
          <pc:sldMk cId="2237448618" sldId="2147481887"/>
        </pc:sldMkLst>
      </pc:sldChg>
      <pc:sldChg chg="add del">
        <pc:chgData name="Dounia SKALLI" userId="0768a648-e794-4bef-a1c4-f43af378694c" providerId="ADAL" clId="{079E1280-7C29-4362-B74A-7AE7AE8716DA}" dt="2025-12-13T08:52:29.114" v="2" actId="47"/>
        <pc:sldMkLst>
          <pc:docMk/>
          <pc:sldMk cId="3505754255" sldId="2147481947"/>
        </pc:sldMkLst>
      </pc:sldChg>
      <pc:sldChg chg="add">
        <pc:chgData name="Dounia SKALLI" userId="0768a648-e794-4bef-a1c4-f43af378694c" providerId="ADAL" clId="{079E1280-7C29-4362-B74A-7AE7AE8716DA}" dt="2025-12-13T08:52:10.096" v="0"/>
        <pc:sldMkLst>
          <pc:docMk/>
          <pc:sldMk cId="3675438387" sldId="2147481952"/>
        </pc:sldMkLst>
      </pc:sldChg>
      <pc:sldChg chg="add">
        <pc:chgData name="Dounia SKALLI" userId="0768a648-e794-4bef-a1c4-f43af378694c" providerId="ADAL" clId="{079E1280-7C29-4362-B74A-7AE7AE8716DA}" dt="2025-12-13T08:52:10.096" v="0"/>
        <pc:sldMkLst>
          <pc:docMk/>
          <pc:sldMk cId="2423474346" sldId="2147481953"/>
        </pc:sldMkLst>
      </pc:sldChg>
      <pc:sldChg chg="add modTransition">
        <pc:chgData name="Dounia SKALLI" userId="0768a648-e794-4bef-a1c4-f43af378694c" providerId="ADAL" clId="{079E1280-7C29-4362-B74A-7AE7AE8716DA}" dt="2025-12-13T08:52:10.096" v="0"/>
        <pc:sldMkLst>
          <pc:docMk/>
          <pc:sldMk cId="3778821984" sldId="2147481957"/>
        </pc:sldMkLst>
      </pc:sldChg>
      <pc:sldMasterChg chg="delSldLayout">
        <pc:chgData name="Dounia SKALLI" userId="0768a648-e794-4bef-a1c4-f43af378694c" providerId="ADAL" clId="{079E1280-7C29-4362-B74A-7AE7AE8716DA}" dt="2025-12-13T08:52:48.505" v="3" actId="47"/>
        <pc:sldMasterMkLst>
          <pc:docMk/>
          <pc:sldMasterMk cId="3525646531" sldId="2147483661"/>
        </pc:sldMasterMkLst>
        <pc:sldLayoutChg chg="del">
          <pc:chgData name="Dounia SKALLI" userId="0768a648-e794-4bef-a1c4-f43af378694c" providerId="ADAL" clId="{079E1280-7C29-4362-B74A-7AE7AE8716DA}" dt="2025-12-13T08:52:48.505" v="3" actId="47"/>
          <pc:sldLayoutMkLst>
            <pc:docMk/>
            <pc:sldMasterMk cId="3525646531" sldId="2147483661"/>
            <pc:sldLayoutMk cId="4006403838" sldId="2147483673"/>
          </pc:sldLayoutMkLst>
        </pc:sldLayoutChg>
      </pc:sldMaster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E5E8C9-6A1F-4656-970F-30AE7A13E46D}"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E6479B55-63CE-4042-8CE9-14AFEDF54D45}">
      <dgm:prSet custT="1"/>
      <dgm:spPr/>
      <dgm:t>
        <a:bodyPr/>
        <a:lstStyle/>
        <a:p>
          <a:pPr>
            <a:lnSpc>
              <a:spcPct val="100000"/>
            </a:lnSpc>
          </a:pPr>
          <a:r>
            <a:rPr lang="fr-FR" sz="2800" dirty="0" err="1"/>
            <a:t>Welcome</a:t>
          </a:r>
          <a:endParaRPr lang="en-US" sz="1900" dirty="0"/>
        </a:p>
      </dgm:t>
    </dgm:pt>
    <dgm:pt modelId="{045A4DB9-BE79-4462-8F83-A1D5220C7C85}" type="parTrans" cxnId="{7CCAC36A-A0EA-43D0-BA59-1A3A94AAB2F4}">
      <dgm:prSet/>
      <dgm:spPr/>
      <dgm:t>
        <a:bodyPr/>
        <a:lstStyle/>
        <a:p>
          <a:endParaRPr lang="en-US"/>
        </a:p>
      </dgm:t>
    </dgm:pt>
    <dgm:pt modelId="{7D509A48-6AB7-40E5-A8B8-B4F80D04A33E}" type="sibTrans" cxnId="{7CCAC36A-A0EA-43D0-BA59-1A3A94AAB2F4}">
      <dgm:prSet/>
      <dgm:spPr/>
      <dgm:t>
        <a:bodyPr/>
        <a:lstStyle/>
        <a:p>
          <a:endParaRPr lang="en-US"/>
        </a:p>
      </dgm:t>
    </dgm:pt>
    <dgm:pt modelId="{F471CC27-96A0-4407-9044-4A7A2022F75D}">
      <dgm:prSet custT="1"/>
      <dgm:spPr/>
      <dgm:t>
        <a:bodyPr/>
        <a:lstStyle/>
        <a:p>
          <a:pPr>
            <a:lnSpc>
              <a:spcPct val="100000"/>
            </a:lnSpc>
          </a:pPr>
          <a:r>
            <a:rPr lang="fr-FR" sz="2800" dirty="0"/>
            <a:t>Academic Quality Team, Vision, Missions</a:t>
          </a:r>
          <a:endParaRPr lang="en-US" sz="2800" dirty="0"/>
        </a:p>
      </dgm:t>
    </dgm:pt>
    <dgm:pt modelId="{76D1F4D0-B121-483E-9058-626D325F51F7}" type="parTrans" cxnId="{7ABC8F55-B722-420C-9160-864A1367C508}">
      <dgm:prSet/>
      <dgm:spPr/>
      <dgm:t>
        <a:bodyPr/>
        <a:lstStyle/>
        <a:p>
          <a:endParaRPr lang="en-US"/>
        </a:p>
      </dgm:t>
    </dgm:pt>
    <dgm:pt modelId="{93CA7689-3179-4117-A391-156C7BB29D19}" type="sibTrans" cxnId="{7ABC8F55-B722-420C-9160-864A1367C508}">
      <dgm:prSet/>
      <dgm:spPr/>
      <dgm:t>
        <a:bodyPr/>
        <a:lstStyle/>
        <a:p>
          <a:endParaRPr lang="en-US"/>
        </a:p>
      </dgm:t>
    </dgm:pt>
    <dgm:pt modelId="{BF293680-4ACC-47D9-ABAB-651130832BFF}">
      <dgm:prSet custT="1"/>
      <dgm:spPr/>
      <dgm:t>
        <a:bodyPr/>
        <a:lstStyle/>
        <a:p>
          <a:pPr>
            <a:lnSpc>
              <a:spcPct val="100000"/>
            </a:lnSpc>
          </a:pPr>
          <a:r>
            <a:rPr lang="fr-FR" sz="2800" dirty="0"/>
            <a:t>Academic Quality Office Initiatives</a:t>
          </a:r>
          <a:endParaRPr lang="en-US" sz="2800" dirty="0"/>
        </a:p>
      </dgm:t>
    </dgm:pt>
    <dgm:pt modelId="{D2E0D75A-B476-42CD-B552-2F4103D1235B}" type="parTrans" cxnId="{8C53C234-8E92-42B1-9D36-F1A053E3AC86}">
      <dgm:prSet/>
      <dgm:spPr/>
      <dgm:t>
        <a:bodyPr/>
        <a:lstStyle/>
        <a:p>
          <a:endParaRPr lang="en-US"/>
        </a:p>
      </dgm:t>
    </dgm:pt>
    <dgm:pt modelId="{0D16B057-E65F-4B5D-A1AE-BBA48D4DFD5C}" type="sibTrans" cxnId="{8C53C234-8E92-42B1-9D36-F1A053E3AC86}">
      <dgm:prSet/>
      <dgm:spPr/>
      <dgm:t>
        <a:bodyPr/>
        <a:lstStyle/>
        <a:p>
          <a:endParaRPr lang="en-US"/>
        </a:p>
      </dgm:t>
    </dgm:pt>
    <dgm:pt modelId="{5B64588D-2002-43E9-873A-E4C6FB2FCEDF}">
      <dgm:prSet custT="1"/>
      <dgm:spPr/>
      <dgm:t>
        <a:bodyPr/>
        <a:lstStyle/>
        <a:p>
          <a:pPr>
            <a:lnSpc>
              <a:spcPct val="100000"/>
            </a:lnSpc>
          </a:pPr>
          <a:r>
            <a:rPr lang="fr-FR" sz="2800" dirty="0"/>
            <a:t>Quality Assurance Framework at UM6P</a:t>
          </a:r>
          <a:endParaRPr lang="en-US" sz="2800" dirty="0"/>
        </a:p>
      </dgm:t>
    </dgm:pt>
    <dgm:pt modelId="{C1220EA2-953F-45B8-AF26-19EF0681EE6F}" type="parTrans" cxnId="{CCC413C3-396F-48E5-A415-3ABBF3367629}">
      <dgm:prSet/>
      <dgm:spPr/>
      <dgm:t>
        <a:bodyPr/>
        <a:lstStyle/>
        <a:p>
          <a:endParaRPr lang="en-US"/>
        </a:p>
      </dgm:t>
    </dgm:pt>
    <dgm:pt modelId="{2ED99BFB-D91A-443F-85CF-E2EC4C330E2E}" type="sibTrans" cxnId="{CCC413C3-396F-48E5-A415-3ABBF3367629}">
      <dgm:prSet/>
      <dgm:spPr/>
      <dgm:t>
        <a:bodyPr/>
        <a:lstStyle/>
        <a:p>
          <a:endParaRPr lang="en-US"/>
        </a:p>
      </dgm:t>
    </dgm:pt>
    <dgm:pt modelId="{14AFA8F0-FF94-4DF3-B550-4EB394821152}">
      <dgm:prSet custT="1"/>
      <dgm:spPr/>
      <dgm:t>
        <a:bodyPr/>
        <a:lstStyle/>
        <a:p>
          <a:pPr>
            <a:lnSpc>
              <a:spcPct val="100000"/>
            </a:lnSpc>
          </a:pPr>
          <a:r>
            <a:rPr lang="fr-FR" sz="2800" dirty="0"/>
            <a:t>Conclusion</a:t>
          </a:r>
          <a:endParaRPr lang="en-US" sz="2800" dirty="0"/>
        </a:p>
      </dgm:t>
    </dgm:pt>
    <dgm:pt modelId="{C5338210-4A9A-425C-91B6-BA775A70D75F}" type="parTrans" cxnId="{B96A545F-6BE2-43A2-9411-C5A47C8996D6}">
      <dgm:prSet/>
      <dgm:spPr/>
      <dgm:t>
        <a:bodyPr/>
        <a:lstStyle/>
        <a:p>
          <a:endParaRPr lang="en-US"/>
        </a:p>
      </dgm:t>
    </dgm:pt>
    <dgm:pt modelId="{1E569EF3-1F39-48AE-B26B-34CBE8883293}" type="sibTrans" cxnId="{B96A545F-6BE2-43A2-9411-C5A47C8996D6}">
      <dgm:prSet/>
      <dgm:spPr/>
      <dgm:t>
        <a:bodyPr/>
        <a:lstStyle/>
        <a:p>
          <a:endParaRPr lang="en-US"/>
        </a:p>
      </dgm:t>
    </dgm:pt>
    <dgm:pt modelId="{38D46762-70BE-4B14-9544-AF1E0069AD94}" type="pres">
      <dgm:prSet presAssocID="{3CE5E8C9-6A1F-4656-970F-30AE7A13E46D}" presName="root" presStyleCnt="0">
        <dgm:presLayoutVars>
          <dgm:dir/>
          <dgm:resizeHandles val="exact"/>
        </dgm:presLayoutVars>
      </dgm:prSet>
      <dgm:spPr/>
    </dgm:pt>
    <dgm:pt modelId="{C4EB938C-9E25-4D9F-8602-8E94BCF0B648}" type="pres">
      <dgm:prSet presAssocID="{E6479B55-63CE-4042-8CE9-14AFEDF54D45}" presName="compNode" presStyleCnt="0"/>
      <dgm:spPr/>
    </dgm:pt>
    <dgm:pt modelId="{721EA5C4-759A-410B-AEE0-D45CA4A02A3D}" type="pres">
      <dgm:prSet presAssocID="{E6479B55-63CE-4042-8CE9-14AFEDF54D45}" presName="bgRect" presStyleLbl="bgShp" presStyleIdx="0" presStyleCnt="5"/>
      <dgm:spPr/>
    </dgm:pt>
    <dgm:pt modelId="{491D9602-F0BB-4CB2-AA01-E06E847D9684}" type="pres">
      <dgm:prSet presAssocID="{E6479B55-63CE-4042-8CE9-14AFEDF54D45}"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llons"/>
        </a:ext>
      </dgm:extLst>
    </dgm:pt>
    <dgm:pt modelId="{3333A661-49B0-4B42-89DA-98B6156C635E}" type="pres">
      <dgm:prSet presAssocID="{E6479B55-63CE-4042-8CE9-14AFEDF54D45}" presName="spaceRect" presStyleCnt="0"/>
      <dgm:spPr/>
    </dgm:pt>
    <dgm:pt modelId="{DC3C30D5-CFC8-46D3-BD85-E873CCEAB856}" type="pres">
      <dgm:prSet presAssocID="{E6479B55-63CE-4042-8CE9-14AFEDF54D45}" presName="parTx" presStyleLbl="revTx" presStyleIdx="0" presStyleCnt="5">
        <dgm:presLayoutVars>
          <dgm:chMax val="0"/>
          <dgm:chPref val="0"/>
        </dgm:presLayoutVars>
      </dgm:prSet>
      <dgm:spPr/>
    </dgm:pt>
    <dgm:pt modelId="{65932BB4-64F3-4787-8866-FE91A10DA8A3}" type="pres">
      <dgm:prSet presAssocID="{7D509A48-6AB7-40E5-A8B8-B4F80D04A33E}" presName="sibTrans" presStyleCnt="0"/>
      <dgm:spPr/>
    </dgm:pt>
    <dgm:pt modelId="{3013F263-BEFC-45F1-B525-BCCBCA10423F}" type="pres">
      <dgm:prSet presAssocID="{F471CC27-96A0-4407-9044-4A7A2022F75D}" presName="compNode" presStyleCnt="0"/>
      <dgm:spPr/>
    </dgm:pt>
    <dgm:pt modelId="{EA91024C-1E92-47DD-B549-62AA46243E6E}" type="pres">
      <dgm:prSet presAssocID="{F471CC27-96A0-4407-9044-4A7A2022F75D}" presName="bgRect" presStyleLbl="bgShp" presStyleIdx="1" presStyleCnt="5"/>
      <dgm:spPr/>
    </dgm:pt>
    <dgm:pt modelId="{04C7711B-3401-48F3-A8A9-9CFE837E2FD4}" type="pres">
      <dgm:prSet presAssocID="{F471CC27-96A0-4407-9044-4A7A2022F75D}"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ploma Roll"/>
        </a:ext>
      </dgm:extLst>
    </dgm:pt>
    <dgm:pt modelId="{B418FAE9-DA2D-4A49-9D51-3FBE3CEBA1C2}" type="pres">
      <dgm:prSet presAssocID="{F471CC27-96A0-4407-9044-4A7A2022F75D}" presName="spaceRect" presStyleCnt="0"/>
      <dgm:spPr/>
    </dgm:pt>
    <dgm:pt modelId="{E66D5F8C-A50D-4BA8-B9B8-572FCBC97B0F}" type="pres">
      <dgm:prSet presAssocID="{F471CC27-96A0-4407-9044-4A7A2022F75D}" presName="parTx" presStyleLbl="revTx" presStyleIdx="1" presStyleCnt="5">
        <dgm:presLayoutVars>
          <dgm:chMax val="0"/>
          <dgm:chPref val="0"/>
        </dgm:presLayoutVars>
      </dgm:prSet>
      <dgm:spPr/>
    </dgm:pt>
    <dgm:pt modelId="{DFDD26D3-4FFF-4C1B-BAD9-6146F32F58C4}" type="pres">
      <dgm:prSet presAssocID="{93CA7689-3179-4117-A391-156C7BB29D19}" presName="sibTrans" presStyleCnt="0"/>
      <dgm:spPr/>
    </dgm:pt>
    <dgm:pt modelId="{7F3A87DE-0CB7-4E99-A791-D01AD533BDD3}" type="pres">
      <dgm:prSet presAssocID="{BF293680-4ACC-47D9-ABAB-651130832BFF}" presName="compNode" presStyleCnt="0"/>
      <dgm:spPr/>
    </dgm:pt>
    <dgm:pt modelId="{2E11713A-1F5F-45CD-B407-52CE10A920AC}" type="pres">
      <dgm:prSet presAssocID="{BF293680-4ACC-47D9-ABAB-651130832BFF}" presName="bgRect" presStyleLbl="bgShp" presStyleIdx="2" presStyleCnt="5"/>
      <dgm:spPr/>
    </dgm:pt>
    <dgm:pt modelId="{AC3671A0-3FB6-4DC4-AB2C-34FC3CD68414}" type="pres">
      <dgm:prSet presAssocID="{BF293680-4ACC-47D9-ABAB-651130832BFF}"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ivres"/>
        </a:ext>
      </dgm:extLst>
    </dgm:pt>
    <dgm:pt modelId="{38251381-0C21-4955-B304-3A5DC62768F3}" type="pres">
      <dgm:prSet presAssocID="{BF293680-4ACC-47D9-ABAB-651130832BFF}" presName="spaceRect" presStyleCnt="0"/>
      <dgm:spPr/>
    </dgm:pt>
    <dgm:pt modelId="{0D9DB635-EBE0-48A6-A5EE-BF8CF7ECBD74}" type="pres">
      <dgm:prSet presAssocID="{BF293680-4ACC-47D9-ABAB-651130832BFF}" presName="parTx" presStyleLbl="revTx" presStyleIdx="2" presStyleCnt="5">
        <dgm:presLayoutVars>
          <dgm:chMax val="0"/>
          <dgm:chPref val="0"/>
        </dgm:presLayoutVars>
      </dgm:prSet>
      <dgm:spPr/>
    </dgm:pt>
    <dgm:pt modelId="{7FE18713-B9AE-4018-8D52-9F861786822E}" type="pres">
      <dgm:prSet presAssocID="{0D16B057-E65F-4B5D-A1AE-BBA48D4DFD5C}" presName="sibTrans" presStyleCnt="0"/>
      <dgm:spPr/>
    </dgm:pt>
    <dgm:pt modelId="{C0494D12-7B20-4FD9-A2C0-F7989235460A}" type="pres">
      <dgm:prSet presAssocID="{5B64588D-2002-43E9-873A-E4C6FB2FCEDF}" presName="compNode" presStyleCnt="0"/>
      <dgm:spPr/>
    </dgm:pt>
    <dgm:pt modelId="{6F93B9E0-83F8-4B23-9805-0356E2F53E7A}" type="pres">
      <dgm:prSet presAssocID="{5B64588D-2002-43E9-873A-E4C6FB2FCEDF}" presName="bgRect" presStyleLbl="bgShp" presStyleIdx="3" presStyleCnt="5"/>
      <dgm:spPr/>
    </dgm:pt>
    <dgm:pt modelId="{D75CAD43-70F5-43A1-9409-CBB78EC05005}" type="pres">
      <dgm:prSet presAssocID="{5B64588D-2002-43E9-873A-E4C6FB2FCED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oche"/>
        </a:ext>
      </dgm:extLst>
    </dgm:pt>
    <dgm:pt modelId="{3382B8FE-6AE4-4ACC-81E7-DDC6F881DDF2}" type="pres">
      <dgm:prSet presAssocID="{5B64588D-2002-43E9-873A-E4C6FB2FCEDF}" presName="spaceRect" presStyleCnt="0"/>
      <dgm:spPr/>
    </dgm:pt>
    <dgm:pt modelId="{F312029D-D7A7-4DCC-93B5-9C61E6879F7A}" type="pres">
      <dgm:prSet presAssocID="{5B64588D-2002-43E9-873A-E4C6FB2FCEDF}" presName="parTx" presStyleLbl="revTx" presStyleIdx="3" presStyleCnt="5">
        <dgm:presLayoutVars>
          <dgm:chMax val="0"/>
          <dgm:chPref val="0"/>
        </dgm:presLayoutVars>
      </dgm:prSet>
      <dgm:spPr/>
    </dgm:pt>
    <dgm:pt modelId="{36880267-9DC7-407B-9D33-770F27669C75}" type="pres">
      <dgm:prSet presAssocID="{2ED99BFB-D91A-443F-85CF-E2EC4C330E2E}" presName="sibTrans" presStyleCnt="0"/>
      <dgm:spPr/>
    </dgm:pt>
    <dgm:pt modelId="{7B39F7D6-2DAA-4992-8BB6-D4E5BA6E7707}" type="pres">
      <dgm:prSet presAssocID="{14AFA8F0-FF94-4DF3-B550-4EB394821152}" presName="compNode" presStyleCnt="0"/>
      <dgm:spPr/>
    </dgm:pt>
    <dgm:pt modelId="{4AF4045E-E1FA-4F59-BA85-53298BFE9D50}" type="pres">
      <dgm:prSet presAssocID="{14AFA8F0-FF94-4DF3-B550-4EB394821152}" presName="bgRect" presStyleLbl="bgShp" presStyleIdx="4" presStyleCnt="5"/>
      <dgm:spPr/>
    </dgm:pt>
    <dgm:pt modelId="{8DB5D00B-8FC5-4A6B-AF1C-7076B3683648}" type="pres">
      <dgm:prSet presAssocID="{14AFA8F0-FF94-4DF3-B550-4EB394821152}"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Ampoule"/>
        </a:ext>
      </dgm:extLst>
    </dgm:pt>
    <dgm:pt modelId="{2A752E09-3C23-4101-9664-838CEE145B36}" type="pres">
      <dgm:prSet presAssocID="{14AFA8F0-FF94-4DF3-B550-4EB394821152}" presName="spaceRect" presStyleCnt="0"/>
      <dgm:spPr/>
    </dgm:pt>
    <dgm:pt modelId="{70AB963E-FC70-49A6-85BF-7F18E713E5CC}" type="pres">
      <dgm:prSet presAssocID="{14AFA8F0-FF94-4DF3-B550-4EB394821152}" presName="parTx" presStyleLbl="revTx" presStyleIdx="4" presStyleCnt="5">
        <dgm:presLayoutVars>
          <dgm:chMax val="0"/>
          <dgm:chPref val="0"/>
        </dgm:presLayoutVars>
      </dgm:prSet>
      <dgm:spPr/>
    </dgm:pt>
  </dgm:ptLst>
  <dgm:cxnLst>
    <dgm:cxn modelId="{9CAAC81A-02CE-43DC-B279-EF5671D30B60}" type="presOf" srcId="{E6479B55-63CE-4042-8CE9-14AFEDF54D45}" destId="{DC3C30D5-CFC8-46D3-BD85-E873CCEAB856}" srcOrd="0" destOrd="0" presId="urn:microsoft.com/office/officeart/2018/2/layout/IconVerticalSolidList"/>
    <dgm:cxn modelId="{CF97A12A-291F-4356-9B68-E6061DC6747C}" type="presOf" srcId="{F471CC27-96A0-4407-9044-4A7A2022F75D}" destId="{E66D5F8C-A50D-4BA8-B9B8-572FCBC97B0F}" srcOrd="0" destOrd="0" presId="urn:microsoft.com/office/officeart/2018/2/layout/IconVerticalSolidList"/>
    <dgm:cxn modelId="{D99ED02F-F903-4A6E-BAE3-A4AA35F819F5}" type="presOf" srcId="{BF293680-4ACC-47D9-ABAB-651130832BFF}" destId="{0D9DB635-EBE0-48A6-A5EE-BF8CF7ECBD74}" srcOrd="0" destOrd="0" presId="urn:microsoft.com/office/officeart/2018/2/layout/IconVerticalSolidList"/>
    <dgm:cxn modelId="{8C53C234-8E92-42B1-9D36-F1A053E3AC86}" srcId="{3CE5E8C9-6A1F-4656-970F-30AE7A13E46D}" destId="{BF293680-4ACC-47D9-ABAB-651130832BFF}" srcOrd="2" destOrd="0" parTransId="{D2E0D75A-B476-42CD-B552-2F4103D1235B}" sibTransId="{0D16B057-E65F-4B5D-A1AE-BBA48D4DFD5C}"/>
    <dgm:cxn modelId="{B96A545F-6BE2-43A2-9411-C5A47C8996D6}" srcId="{3CE5E8C9-6A1F-4656-970F-30AE7A13E46D}" destId="{14AFA8F0-FF94-4DF3-B550-4EB394821152}" srcOrd="4" destOrd="0" parTransId="{C5338210-4A9A-425C-91B6-BA775A70D75F}" sibTransId="{1E569EF3-1F39-48AE-B26B-34CBE8883293}"/>
    <dgm:cxn modelId="{7CCAC36A-A0EA-43D0-BA59-1A3A94AAB2F4}" srcId="{3CE5E8C9-6A1F-4656-970F-30AE7A13E46D}" destId="{E6479B55-63CE-4042-8CE9-14AFEDF54D45}" srcOrd="0" destOrd="0" parTransId="{045A4DB9-BE79-4462-8F83-A1D5220C7C85}" sibTransId="{7D509A48-6AB7-40E5-A8B8-B4F80D04A33E}"/>
    <dgm:cxn modelId="{3411C270-3B40-4BF1-9BB0-4A9CD1341C6C}" type="presOf" srcId="{3CE5E8C9-6A1F-4656-970F-30AE7A13E46D}" destId="{38D46762-70BE-4B14-9544-AF1E0069AD94}" srcOrd="0" destOrd="0" presId="urn:microsoft.com/office/officeart/2018/2/layout/IconVerticalSolidList"/>
    <dgm:cxn modelId="{7ABC8F55-B722-420C-9160-864A1367C508}" srcId="{3CE5E8C9-6A1F-4656-970F-30AE7A13E46D}" destId="{F471CC27-96A0-4407-9044-4A7A2022F75D}" srcOrd="1" destOrd="0" parTransId="{76D1F4D0-B121-483E-9058-626D325F51F7}" sibTransId="{93CA7689-3179-4117-A391-156C7BB29D19}"/>
    <dgm:cxn modelId="{418CF795-DBCD-48EA-BBFE-928EDB04B1B5}" type="presOf" srcId="{14AFA8F0-FF94-4DF3-B550-4EB394821152}" destId="{70AB963E-FC70-49A6-85BF-7F18E713E5CC}" srcOrd="0" destOrd="0" presId="urn:microsoft.com/office/officeart/2018/2/layout/IconVerticalSolidList"/>
    <dgm:cxn modelId="{CCC413C3-396F-48E5-A415-3ABBF3367629}" srcId="{3CE5E8C9-6A1F-4656-970F-30AE7A13E46D}" destId="{5B64588D-2002-43E9-873A-E4C6FB2FCEDF}" srcOrd="3" destOrd="0" parTransId="{C1220EA2-953F-45B8-AF26-19EF0681EE6F}" sibTransId="{2ED99BFB-D91A-443F-85CF-E2EC4C330E2E}"/>
    <dgm:cxn modelId="{3801EFE4-D147-4437-8BF3-563D1500BA02}" type="presOf" srcId="{5B64588D-2002-43E9-873A-E4C6FB2FCEDF}" destId="{F312029D-D7A7-4DCC-93B5-9C61E6879F7A}" srcOrd="0" destOrd="0" presId="urn:microsoft.com/office/officeart/2018/2/layout/IconVerticalSolidList"/>
    <dgm:cxn modelId="{E8BBC816-3E04-481F-9BE7-4CFF0DE78A95}" type="presParOf" srcId="{38D46762-70BE-4B14-9544-AF1E0069AD94}" destId="{C4EB938C-9E25-4D9F-8602-8E94BCF0B648}" srcOrd="0" destOrd="0" presId="urn:microsoft.com/office/officeart/2018/2/layout/IconVerticalSolidList"/>
    <dgm:cxn modelId="{815AC41A-6E81-4DBE-AE03-637B2C3EA627}" type="presParOf" srcId="{C4EB938C-9E25-4D9F-8602-8E94BCF0B648}" destId="{721EA5C4-759A-410B-AEE0-D45CA4A02A3D}" srcOrd="0" destOrd="0" presId="urn:microsoft.com/office/officeart/2018/2/layout/IconVerticalSolidList"/>
    <dgm:cxn modelId="{9711A3D7-5287-4FC9-9DAB-4DA572C37467}" type="presParOf" srcId="{C4EB938C-9E25-4D9F-8602-8E94BCF0B648}" destId="{491D9602-F0BB-4CB2-AA01-E06E847D9684}" srcOrd="1" destOrd="0" presId="urn:microsoft.com/office/officeart/2018/2/layout/IconVerticalSolidList"/>
    <dgm:cxn modelId="{A6603C3F-B939-4013-ABF5-98B907F57F35}" type="presParOf" srcId="{C4EB938C-9E25-4D9F-8602-8E94BCF0B648}" destId="{3333A661-49B0-4B42-89DA-98B6156C635E}" srcOrd="2" destOrd="0" presId="urn:microsoft.com/office/officeart/2018/2/layout/IconVerticalSolidList"/>
    <dgm:cxn modelId="{5B348EA5-1681-4FE1-8B03-E78F710D3AB3}" type="presParOf" srcId="{C4EB938C-9E25-4D9F-8602-8E94BCF0B648}" destId="{DC3C30D5-CFC8-46D3-BD85-E873CCEAB856}" srcOrd="3" destOrd="0" presId="urn:microsoft.com/office/officeart/2018/2/layout/IconVerticalSolidList"/>
    <dgm:cxn modelId="{CD00064A-2D07-43D7-B945-13D4DC5D941E}" type="presParOf" srcId="{38D46762-70BE-4B14-9544-AF1E0069AD94}" destId="{65932BB4-64F3-4787-8866-FE91A10DA8A3}" srcOrd="1" destOrd="0" presId="urn:microsoft.com/office/officeart/2018/2/layout/IconVerticalSolidList"/>
    <dgm:cxn modelId="{572025CD-624E-4A8C-878C-E0E1F63180F9}" type="presParOf" srcId="{38D46762-70BE-4B14-9544-AF1E0069AD94}" destId="{3013F263-BEFC-45F1-B525-BCCBCA10423F}" srcOrd="2" destOrd="0" presId="urn:microsoft.com/office/officeart/2018/2/layout/IconVerticalSolidList"/>
    <dgm:cxn modelId="{57B19160-3DC8-4D42-9092-DE307295007C}" type="presParOf" srcId="{3013F263-BEFC-45F1-B525-BCCBCA10423F}" destId="{EA91024C-1E92-47DD-B549-62AA46243E6E}" srcOrd="0" destOrd="0" presId="urn:microsoft.com/office/officeart/2018/2/layout/IconVerticalSolidList"/>
    <dgm:cxn modelId="{CABC9541-CDD7-40EC-9807-858B29BBD38C}" type="presParOf" srcId="{3013F263-BEFC-45F1-B525-BCCBCA10423F}" destId="{04C7711B-3401-48F3-A8A9-9CFE837E2FD4}" srcOrd="1" destOrd="0" presId="urn:microsoft.com/office/officeart/2018/2/layout/IconVerticalSolidList"/>
    <dgm:cxn modelId="{671E4E66-372F-4DD4-9334-C8CB603F1357}" type="presParOf" srcId="{3013F263-BEFC-45F1-B525-BCCBCA10423F}" destId="{B418FAE9-DA2D-4A49-9D51-3FBE3CEBA1C2}" srcOrd="2" destOrd="0" presId="urn:microsoft.com/office/officeart/2018/2/layout/IconVerticalSolidList"/>
    <dgm:cxn modelId="{100C62FA-AA39-4FF9-B51E-A00572FD0023}" type="presParOf" srcId="{3013F263-BEFC-45F1-B525-BCCBCA10423F}" destId="{E66D5F8C-A50D-4BA8-B9B8-572FCBC97B0F}" srcOrd="3" destOrd="0" presId="urn:microsoft.com/office/officeart/2018/2/layout/IconVerticalSolidList"/>
    <dgm:cxn modelId="{1268964A-D6B0-4E37-83F3-25D8719DF3E4}" type="presParOf" srcId="{38D46762-70BE-4B14-9544-AF1E0069AD94}" destId="{DFDD26D3-4FFF-4C1B-BAD9-6146F32F58C4}" srcOrd="3" destOrd="0" presId="urn:microsoft.com/office/officeart/2018/2/layout/IconVerticalSolidList"/>
    <dgm:cxn modelId="{ADF16411-8E18-4937-A474-36AF9BF6A2B8}" type="presParOf" srcId="{38D46762-70BE-4B14-9544-AF1E0069AD94}" destId="{7F3A87DE-0CB7-4E99-A791-D01AD533BDD3}" srcOrd="4" destOrd="0" presId="urn:microsoft.com/office/officeart/2018/2/layout/IconVerticalSolidList"/>
    <dgm:cxn modelId="{F77FB227-8240-44D7-8F88-C804D866A7C5}" type="presParOf" srcId="{7F3A87DE-0CB7-4E99-A791-D01AD533BDD3}" destId="{2E11713A-1F5F-45CD-B407-52CE10A920AC}" srcOrd="0" destOrd="0" presId="urn:microsoft.com/office/officeart/2018/2/layout/IconVerticalSolidList"/>
    <dgm:cxn modelId="{C7DFE0AF-56D9-4808-93B9-B231571F649F}" type="presParOf" srcId="{7F3A87DE-0CB7-4E99-A791-D01AD533BDD3}" destId="{AC3671A0-3FB6-4DC4-AB2C-34FC3CD68414}" srcOrd="1" destOrd="0" presId="urn:microsoft.com/office/officeart/2018/2/layout/IconVerticalSolidList"/>
    <dgm:cxn modelId="{80386F06-DE99-40F6-A33E-77EAE2417CE8}" type="presParOf" srcId="{7F3A87DE-0CB7-4E99-A791-D01AD533BDD3}" destId="{38251381-0C21-4955-B304-3A5DC62768F3}" srcOrd="2" destOrd="0" presId="urn:microsoft.com/office/officeart/2018/2/layout/IconVerticalSolidList"/>
    <dgm:cxn modelId="{84748E47-5763-4C7A-905A-5A392F457754}" type="presParOf" srcId="{7F3A87DE-0CB7-4E99-A791-D01AD533BDD3}" destId="{0D9DB635-EBE0-48A6-A5EE-BF8CF7ECBD74}" srcOrd="3" destOrd="0" presId="urn:microsoft.com/office/officeart/2018/2/layout/IconVerticalSolidList"/>
    <dgm:cxn modelId="{EFEFDB5A-F8DB-4234-B638-AC28614878C7}" type="presParOf" srcId="{38D46762-70BE-4B14-9544-AF1E0069AD94}" destId="{7FE18713-B9AE-4018-8D52-9F861786822E}" srcOrd="5" destOrd="0" presId="urn:microsoft.com/office/officeart/2018/2/layout/IconVerticalSolidList"/>
    <dgm:cxn modelId="{5C0E5535-C0F9-42F3-B80D-4ECDCB4694A8}" type="presParOf" srcId="{38D46762-70BE-4B14-9544-AF1E0069AD94}" destId="{C0494D12-7B20-4FD9-A2C0-F7989235460A}" srcOrd="6" destOrd="0" presId="urn:microsoft.com/office/officeart/2018/2/layout/IconVerticalSolidList"/>
    <dgm:cxn modelId="{760B6F7C-B765-43A4-87B9-E24D18B0C3EE}" type="presParOf" srcId="{C0494D12-7B20-4FD9-A2C0-F7989235460A}" destId="{6F93B9E0-83F8-4B23-9805-0356E2F53E7A}" srcOrd="0" destOrd="0" presId="urn:microsoft.com/office/officeart/2018/2/layout/IconVerticalSolidList"/>
    <dgm:cxn modelId="{F20D5E94-F1F0-4C95-82C7-BAA8F19F8A07}" type="presParOf" srcId="{C0494D12-7B20-4FD9-A2C0-F7989235460A}" destId="{D75CAD43-70F5-43A1-9409-CBB78EC05005}" srcOrd="1" destOrd="0" presId="urn:microsoft.com/office/officeart/2018/2/layout/IconVerticalSolidList"/>
    <dgm:cxn modelId="{FF37EA19-1224-4C11-88E4-CF3FBA4064CB}" type="presParOf" srcId="{C0494D12-7B20-4FD9-A2C0-F7989235460A}" destId="{3382B8FE-6AE4-4ACC-81E7-DDC6F881DDF2}" srcOrd="2" destOrd="0" presId="urn:microsoft.com/office/officeart/2018/2/layout/IconVerticalSolidList"/>
    <dgm:cxn modelId="{37C2B4F3-CA08-4E64-AD59-D8AF1EFCD76A}" type="presParOf" srcId="{C0494D12-7B20-4FD9-A2C0-F7989235460A}" destId="{F312029D-D7A7-4DCC-93B5-9C61E6879F7A}" srcOrd="3" destOrd="0" presId="urn:microsoft.com/office/officeart/2018/2/layout/IconVerticalSolidList"/>
    <dgm:cxn modelId="{4F85AECA-EC3C-4DD5-B893-DE46E40BFCD4}" type="presParOf" srcId="{38D46762-70BE-4B14-9544-AF1E0069AD94}" destId="{36880267-9DC7-407B-9D33-770F27669C75}" srcOrd="7" destOrd="0" presId="urn:microsoft.com/office/officeart/2018/2/layout/IconVerticalSolidList"/>
    <dgm:cxn modelId="{F967DF6F-38E2-46EB-BB83-0AD376340EA9}" type="presParOf" srcId="{38D46762-70BE-4B14-9544-AF1E0069AD94}" destId="{7B39F7D6-2DAA-4992-8BB6-D4E5BA6E7707}" srcOrd="8" destOrd="0" presId="urn:microsoft.com/office/officeart/2018/2/layout/IconVerticalSolidList"/>
    <dgm:cxn modelId="{7F6F477D-68DD-4FBC-AA86-12000614CA36}" type="presParOf" srcId="{7B39F7D6-2DAA-4992-8BB6-D4E5BA6E7707}" destId="{4AF4045E-E1FA-4F59-BA85-53298BFE9D50}" srcOrd="0" destOrd="0" presId="urn:microsoft.com/office/officeart/2018/2/layout/IconVerticalSolidList"/>
    <dgm:cxn modelId="{064E6729-C519-4974-A1AC-3D9764C1E894}" type="presParOf" srcId="{7B39F7D6-2DAA-4992-8BB6-D4E5BA6E7707}" destId="{8DB5D00B-8FC5-4A6B-AF1C-7076B3683648}" srcOrd="1" destOrd="0" presId="urn:microsoft.com/office/officeart/2018/2/layout/IconVerticalSolidList"/>
    <dgm:cxn modelId="{9100B76C-39FC-45EF-A30C-2B695B3E78EE}" type="presParOf" srcId="{7B39F7D6-2DAA-4992-8BB6-D4E5BA6E7707}" destId="{2A752E09-3C23-4101-9664-838CEE145B36}" srcOrd="2" destOrd="0" presId="urn:microsoft.com/office/officeart/2018/2/layout/IconVerticalSolidList"/>
    <dgm:cxn modelId="{74EAD5EB-1297-4FE7-9B71-7ECC0F368DA8}" type="presParOf" srcId="{7B39F7D6-2DAA-4992-8BB6-D4E5BA6E7707}" destId="{70AB963E-FC70-49A6-85BF-7F18E713E5CC}"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7FA9CDE-1A17-40CF-B697-BB2F21117685}" type="doc">
      <dgm:prSet loTypeId="urn:microsoft.com/office/officeart/2005/8/layout/vList2" loCatId="list" qsTypeId="urn:microsoft.com/office/officeart/2005/8/quickstyle/simple4" qsCatId="simple" csTypeId="urn:microsoft.com/office/officeart/2005/8/colors/accent2_3" csCatId="accent2" phldr="1"/>
      <dgm:spPr/>
      <dgm:t>
        <a:bodyPr/>
        <a:lstStyle/>
        <a:p>
          <a:endParaRPr lang="en-US"/>
        </a:p>
      </dgm:t>
    </dgm:pt>
    <dgm:pt modelId="{3D9F35D1-E36B-42F1-9B27-D5A2F5D2D482}">
      <dgm:prSet custT="1"/>
      <dgm:spPr/>
      <dgm:t>
        <a:bodyPr/>
        <a:lstStyle/>
        <a:p>
          <a:r>
            <a:rPr lang="fr-FR" sz="2000" b="1" dirty="0"/>
            <a:t>A </a:t>
          </a:r>
          <a:r>
            <a:rPr lang="fr-FR" sz="2000" b="1" dirty="0" err="1"/>
            <a:t>young</a:t>
          </a:r>
          <a:r>
            <a:rPr lang="fr-FR" sz="2000" b="1" dirty="0"/>
            <a:t> </a:t>
          </a:r>
          <a:r>
            <a:rPr lang="fr-FR" sz="2000" b="1" dirty="0" err="1"/>
            <a:t>department</a:t>
          </a:r>
          <a:r>
            <a:rPr lang="fr-FR" sz="2000" dirty="0"/>
            <a:t>, </a:t>
          </a:r>
          <a:r>
            <a:rPr lang="fr-FR" sz="2000" dirty="0" err="1"/>
            <a:t>established</a:t>
          </a:r>
          <a:r>
            <a:rPr lang="fr-FR" sz="2000" dirty="0"/>
            <a:t> in </a:t>
          </a:r>
          <a:r>
            <a:rPr lang="fr-FR" sz="2000" dirty="0" err="1"/>
            <a:t>spring</a:t>
          </a:r>
          <a:r>
            <a:rPr lang="fr-FR" sz="2000" dirty="0"/>
            <a:t> 2023; Team formation Summer 2024.</a:t>
          </a:r>
          <a:endParaRPr lang="en-US" sz="2000" dirty="0"/>
        </a:p>
      </dgm:t>
    </dgm:pt>
    <dgm:pt modelId="{ED5272EB-471F-4A18-B88D-E6FBB9079388}" type="parTrans" cxnId="{219420CE-7ACC-4F79-B55C-8994E4618A08}">
      <dgm:prSet/>
      <dgm:spPr/>
      <dgm:t>
        <a:bodyPr/>
        <a:lstStyle/>
        <a:p>
          <a:endParaRPr lang="en-US"/>
        </a:p>
      </dgm:t>
    </dgm:pt>
    <dgm:pt modelId="{8E5E9651-8C48-4934-8A8E-DD8D1548737B}" type="sibTrans" cxnId="{219420CE-7ACC-4F79-B55C-8994E4618A08}">
      <dgm:prSet/>
      <dgm:spPr/>
      <dgm:t>
        <a:bodyPr/>
        <a:lstStyle/>
        <a:p>
          <a:endParaRPr lang="en-US"/>
        </a:p>
      </dgm:t>
    </dgm:pt>
    <dgm:pt modelId="{8D4E1578-8170-4675-8F22-8010F8B5F121}">
      <dgm:prSet custT="1"/>
      <dgm:spPr/>
      <dgm:t>
        <a:bodyPr/>
        <a:lstStyle/>
        <a:p>
          <a:r>
            <a:rPr lang="fr-FR" sz="2000" b="1" dirty="0" err="1"/>
            <a:t>Dedicated</a:t>
          </a:r>
          <a:r>
            <a:rPr lang="fr-FR" sz="2000" b="1" dirty="0"/>
            <a:t> to </a:t>
          </a:r>
          <a:r>
            <a:rPr lang="fr-FR" sz="2000" b="1" dirty="0" err="1"/>
            <a:t>fostering</a:t>
          </a:r>
          <a:r>
            <a:rPr lang="fr-FR" sz="2000" b="1" dirty="0"/>
            <a:t> a </a:t>
          </a:r>
          <a:r>
            <a:rPr lang="fr-FR" sz="2000" b="1" dirty="0" err="1"/>
            <a:t>quality</a:t>
          </a:r>
          <a:r>
            <a:rPr lang="fr-FR" sz="2000" b="1" dirty="0"/>
            <a:t> culture</a:t>
          </a:r>
          <a:r>
            <a:rPr lang="fr-FR" sz="2000" dirty="0"/>
            <a:t> </a:t>
          </a:r>
          <a:r>
            <a:rPr lang="fr-FR" sz="2000" dirty="0" err="1"/>
            <a:t>across</a:t>
          </a:r>
          <a:r>
            <a:rPr lang="fr-FR" sz="2000" dirty="0"/>
            <a:t> </a:t>
          </a:r>
          <a:r>
            <a:rPr lang="fr-FR" sz="2000" b="1" dirty="0" err="1"/>
            <a:t>education</a:t>
          </a:r>
          <a:r>
            <a:rPr lang="fr-FR" sz="2000" dirty="0"/>
            <a:t>, </a:t>
          </a:r>
          <a:r>
            <a:rPr lang="fr-FR" sz="2000" dirty="0" err="1"/>
            <a:t>research</a:t>
          </a:r>
          <a:r>
            <a:rPr lang="fr-FR" sz="2000" dirty="0"/>
            <a:t>, and </a:t>
          </a:r>
          <a:r>
            <a:rPr lang="fr-FR" sz="2000" dirty="0" err="1"/>
            <a:t>institutional</a:t>
          </a:r>
          <a:r>
            <a:rPr lang="fr-FR" sz="2000" dirty="0"/>
            <a:t> services.</a:t>
          </a:r>
          <a:endParaRPr lang="en-US" sz="2000" dirty="0"/>
        </a:p>
      </dgm:t>
    </dgm:pt>
    <dgm:pt modelId="{7548023F-4BDF-4411-86E1-A7C7CEA49447}" type="parTrans" cxnId="{F0FD54DE-92A5-450B-9689-65335037CDEB}">
      <dgm:prSet/>
      <dgm:spPr/>
      <dgm:t>
        <a:bodyPr/>
        <a:lstStyle/>
        <a:p>
          <a:endParaRPr lang="en-US"/>
        </a:p>
      </dgm:t>
    </dgm:pt>
    <dgm:pt modelId="{0B97F920-2AED-4CEF-8604-81F7913DAC36}" type="sibTrans" cxnId="{F0FD54DE-92A5-450B-9689-65335037CDEB}">
      <dgm:prSet/>
      <dgm:spPr/>
      <dgm:t>
        <a:bodyPr/>
        <a:lstStyle/>
        <a:p>
          <a:endParaRPr lang="en-US"/>
        </a:p>
      </dgm:t>
    </dgm:pt>
    <dgm:pt modelId="{E94A164A-0B1F-44F9-BE52-27A3BB9A9A63}">
      <dgm:prSet custT="1"/>
      <dgm:spPr/>
      <dgm:t>
        <a:bodyPr/>
        <a:lstStyle/>
        <a:p>
          <a:r>
            <a:rPr lang="fr-FR" sz="2000" b="1" dirty="0" err="1"/>
            <a:t>Several</a:t>
          </a:r>
          <a:r>
            <a:rPr lang="fr-FR" sz="2000" b="1" dirty="0"/>
            <a:t> </a:t>
          </a:r>
          <a:r>
            <a:rPr lang="fr-FR" sz="2000" b="1" dirty="0" err="1"/>
            <a:t>inititatives</a:t>
          </a:r>
          <a:r>
            <a:rPr lang="fr-FR" sz="2000" b="1" dirty="0"/>
            <a:t> </a:t>
          </a:r>
          <a:r>
            <a:rPr lang="fr-FR" sz="2000" b="1" dirty="0" err="1"/>
            <a:t>launched</a:t>
          </a:r>
          <a:r>
            <a:rPr lang="fr-FR" sz="2000" b="1" dirty="0"/>
            <a:t> for </a:t>
          </a:r>
          <a:r>
            <a:rPr lang="fr-FR" sz="2000" b="1" dirty="0" err="1"/>
            <a:t>accreditation</a:t>
          </a:r>
          <a:r>
            <a:rPr lang="fr-FR" sz="2000" b="1" dirty="0"/>
            <a:t> and </a:t>
          </a:r>
          <a:r>
            <a:rPr lang="fr-FR" sz="2000" b="1" dirty="0" err="1"/>
            <a:t>continuous</a:t>
          </a:r>
          <a:r>
            <a:rPr lang="fr-FR" sz="2000" b="1" dirty="0"/>
            <a:t> </a:t>
          </a:r>
          <a:r>
            <a:rPr lang="fr-FR" sz="2000" b="1" dirty="0" err="1"/>
            <a:t>improvement</a:t>
          </a:r>
          <a:r>
            <a:rPr lang="fr-FR" sz="2000" dirty="0"/>
            <a:t>, </a:t>
          </a:r>
          <a:r>
            <a:rPr lang="fr-FR" sz="2000" dirty="0" err="1"/>
            <a:t>aligned</a:t>
          </a:r>
          <a:r>
            <a:rPr lang="fr-FR" sz="2000" dirty="0"/>
            <a:t> </a:t>
          </a:r>
          <a:r>
            <a:rPr lang="fr-FR" sz="2000" dirty="0" err="1"/>
            <a:t>with</a:t>
          </a:r>
          <a:r>
            <a:rPr lang="fr-FR" sz="2000" dirty="0"/>
            <a:t> international standards</a:t>
          </a:r>
          <a:r>
            <a:rPr lang="fr-FR" sz="500" dirty="0"/>
            <a:t>.</a:t>
          </a:r>
          <a:endParaRPr lang="en-US" sz="500" dirty="0"/>
        </a:p>
      </dgm:t>
    </dgm:pt>
    <dgm:pt modelId="{695FC0E3-0200-4B41-8717-3451C4D2FE1D}" type="parTrans" cxnId="{E90E790C-FC9C-4954-BCC9-8DDB2824B843}">
      <dgm:prSet/>
      <dgm:spPr/>
      <dgm:t>
        <a:bodyPr/>
        <a:lstStyle/>
        <a:p>
          <a:endParaRPr lang="en-US"/>
        </a:p>
      </dgm:t>
    </dgm:pt>
    <dgm:pt modelId="{0F9D926C-6057-4A6A-A4B5-F98E1A827C70}" type="sibTrans" cxnId="{E90E790C-FC9C-4954-BCC9-8DDB2824B843}">
      <dgm:prSet/>
      <dgm:spPr/>
      <dgm:t>
        <a:bodyPr/>
        <a:lstStyle/>
        <a:p>
          <a:endParaRPr lang="en-US"/>
        </a:p>
      </dgm:t>
    </dgm:pt>
    <dgm:pt modelId="{D449C26E-2A49-40B1-9F16-D084C24FDCE9}">
      <dgm:prSet custT="1"/>
      <dgm:spPr/>
      <dgm:t>
        <a:bodyPr/>
        <a:lstStyle/>
        <a:p>
          <a:r>
            <a:rPr lang="fr-FR" sz="2000" b="1" dirty="0"/>
            <a:t>A </a:t>
          </a:r>
          <a:r>
            <a:rPr lang="fr-FR" sz="2000" b="1" dirty="0" err="1"/>
            <a:t>strategic</a:t>
          </a:r>
          <a:r>
            <a:rPr lang="fr-FR" sz="2000" b="1" dirty="0"/>
            <a:t> mission </a:t>
          </a:r>
          <a:r>
            <a:rPr lang="fr-FR" sz="2000" b="1" dirty="0" err="1"/>
            <a:t>built</a:t>
          </a:r>
          <a:r>
            <a:rPr lang="fr-FR" sz="2000" b="1" dirty="0"/>
            <a:t> on </a:t>
          </a:r>
          <a:r>
            <a:rPr lang="fr-FR" sz="2000" b="1" dirty="0" err="1"/>
            <a:t>three</a:t>
          </a:r>
          <a:r>
            <a:rPr lang="fr-FR" sz="2000" b="1" dirty="0"/>
            <a:t> </a:t>
          </a:r>
          <a:r>
            <a:rPr lang="fr-FR" sz="2000" b="1" dirty="0" err="1"/>
            <a:t>pillars</a:t>
          </a:r>
          <a:r>
            <a:rPr lang="fr-FR" sz="2000" b="1" dirty="0"/>
            <a:t>:</a:t>
          </a:r>
          <a:endParaRPr lang="en-US" sz="2000" b="1" dirty="0"/>
        </a:p>
      </dgm:t>
    </dgm:pt>
    <dgm:pt modelId="{AF0E457A-8437-4EED-9346-03016BD37E86}" type="parTrans" cxnId="{4D525B37-1971-4A57-ACE7-CAAC583A93CB}">
      <dgm:prSet/>
      <dgm:spPr/>
      <dgm:t>
        <a:bodyPr/>
        <a:lstStyle/>
        <a:p>
          <a:endParaRPr lang="en-US"/>
        </a:p>
      </dgm:t>
    </dgm:pt>
    <dgm:pt modelId="{DA0A1BB0-18D3-4542-940A-048414207E0C}" type="sibTrans" cxnId="{4D525B37-1971-4A57-ACE7-CAAC583A93CB}">
      <dgm:prSet/>
      <dgm:spPr/>
      <dgm:t>
        <a:bodyPr/>
        <a:lstStyle/>
        <a:p>
          <a:endParaRPr lang="en-US"/>
        </a:p>
      </dgm:t>
    </dgm:pt>
    <dgm:pt modelId="{4256E2C4-2794-4CD6-A28E-BD08AB4C4DAF}">
      <dgm:prSet custT="1"/>
      <dgm:spPr/>
      <dgm:t>
        <a:bodyPr/>
        <a:lstStyle/>
        <a:p>
          <a:pPr>
            <a:lnSpc>
              <a:spcPct val="100000"/>
            </a:lnSpc>
            <a:buFont typeface="Wingdings" panose="05000000000000000000" pitchFamily="2" charset="2"/>
            <a:buNone/>
          </a:pPr>
          <a:r>
            <a:rPr lang="fr-FR" sz="2400" b="1" dirty="0"/>
            <a:t> </a:t>
          </a:r>
          <a:endParaRPr lang="en-US" sz="2400" dirty="0"/>
        </a:p>
      </dgm:t>
    </dgm:pt>
    <dgm:pt modelId="{76979A1F-51E5-4354-A963-F5B656286CF6}" type="parTrans" cxnId="{3779F8F6-D2FA-4294-8FFA-42AE439E173C}">
      <dgm:prSet/>
      <dgm:spPr/>
      <dgm:t>
        <a:bodyPr/>
        <a:lstStyle/>
        <a:p>
          <a:endParaRPr lang="en-US"/>
        </a:p>
      </dgm:t>
    </dgm:pt>
    <dgm:pt modelId="{F458DEE3-25C0-496D-9276-A6B0DEAB90E2}" type="sibTrans" cxnId="{3779F8F6-D2FA-4294-8FFA-42AE439E173C}">
      <dgm:prSet/>
      <dgm:spPr/>
      <dgm:t>
        <a:bodyPr/>
        <a:lstStyle/>
        <a:p>
          <a:endParaRPr lang="en-US"/>
        </a:p>
      </dgm:t>
    </dgm:pt>
    <dgm:pt modelId="{715B45B6-83ED-4875-B5CA-C08FC6E3CB40}">
      <dgm:prSet custT="1"/>
      <dgm:spPr/>
      <dgm:t>
        <a:bodyPr/>
        <a:lstStyle/>
        <a:p>
          <a:pPr>
            <a:lnSpc>
              <a:spcPct val="100000"/>
            </a:lnSpc>
            <a:buFont typeface="+mj-lt"/>
            <a:buAutoNum type="arabicPeriod"/>
          </a:pPr>
          <a:r>
            <a:rPr lang="fr-FR" sz="2400" b="1" dirty="0"/>
            <a:t> Innovation</a:t>
          </a:r>
          <a:r>
            <a:rPr lang="fr-FR" sz="2400" dirty="0"/>
            <a:t> in </a:t>
          </a:r>
          <a:r>
            <a:rPr lang="fr-FR" sz="2400" dirty="0" err="1"/>
            <a:t>quality</a:t>
          </a:r>
          <a:r>
            <a:rPr lang="fr-FR" sz="2400" dirty="0"/>
            <a:t> assurance practices</a:t>
          </a:r>
          <a:endParaRPr lang="en-US" sz="2400" dirty="0"/>
        </a:p>
      </dgm:t>
    </dgm:pt>
    <dgm:pt modelId="{3B9D32E2-0C7E-4BA7-91BB-5E56B2D4E3F6}" type="sibTrans" cxnId="{2372907E-A1C5-45B1-983B-F30739C8EC14}">
      <dgm:prSet/>
      <dgm:spPr/>
      <dgm:t>
        <a:bodyPr/>
        <a:lstStyle/>
        <a:p>
          <a:endParaRPr lang="en-US"/>
        </a:p>
      </dgm:t>
    </dgm:pt>
    <dgm:pt modelId="{D2906EE5-F3C8-4187-9580-F1595542F92E}" type="parTrans" cxnId="{2372907E-A1C5-45B1-983B-F30739C8EC14}">
      <dgm:prSet/>
      <dgm:spPr/>
      <dgm:t>
        <a:bodyPr/>
        <a:lstStyle/>
        <a:p>
          <a:endParaRPr lang="en-US"/>
        </a:p>
      </dgm:t>
    </dgm:pt>
    <dgm:pt modelId="{43B40BEC-6080-4D67-A707-88505164F97C}">
      <dgm:prSet custT="1"/>
      <dgm:spPr/>
      <dgm:t>
        <a:bodyPr/>
        <a:lstStyle/>
        <a:p>
          <a:pPr>
            <a:lnSpc>
              <a:spcPct val="100000"/>
            </a:lnSpc>
            <a:buFont typeface="+mj-lt"/>
            <a:buAutoNum type="arabicPeriod"/>
          </a:pPr>
          <a:r>
            <a:rPr lang="fr-FR" sz="2400" b="1" dirty="0"/>
            <a:t> Impact</a:t>
          </a:r>
          <a:r>
            <a:rPr lang="fr-FR" sz="2400" dirty="0"/>
            <a:t> on </a:t>
          </a:r>
          <a:r>
            <a:rPr lang="fr-FR" sz="2400" dirty="0" err="1"/>
            <a:t>learners</a:t>
          </a:r>
          <a:r>
            <a:rPr lang="fr-FR" sz="2400" dirty="0"/>
            <a:t>, </a:t>
          </a:r>
          <a:r>
            <a:rPr lang="fr-FR" sz="2400" dirty="0" err="1"/>
            <a:t>faculty</a:t>
          </a:r>
          <a:r>
            <a:rPr lang="fr-FR" sz="2400" dirty="0"/>
            <a:t>, and </a:t>
          </a:r>
          <a:r>
            <a:rPr lang="fr-FR" sz="2400" dirty="0" err="1"/>
            <a:t>institutional</a:t>
          </a:r>
          <a:r>
            <a:rPr lang="fr-FR" sz="2400" dirty="0"/>
            <a:t> </a:t>
          </a:r>
          <a:r>
            <a:rPr lang="fr-FR" sz="2400" dirty="0" err="1"/>
            <a:t>development</a:t>
          </a:r>
          <a:endParaRPr lang="en-US" sz="2400" dirty="0"/>
        </a:p>
      </dgm:t>
    </dgm:pt>
    <dgm:pt modelId="{A04751D7-4492-4C3D-BDE3-40D13DE8D724}" type="sibTrans" cxnId="{040498A0-9D7F-4680-AB7C-C7C0B16D54CB}">
      <dgm:prSet/>
      <dgm:spPr/>
      <dgm:t>
        <a:bodyPr/>
        <a:lstStyle/>
        <a:p>
          <a:endParaRPr lang="en-US"/>
        </a:p>
      </dgm:t>
    </dgm:pt>
    <dgm:pt modelId="{E3D347BE-A5C6-44FF-A69E-72DFAA0A4F6B}" type="parTrans" cxnId="{040498A0-9D7F-4680-AB7C-C7C0B16D54CB}">
      <dgm:prSet/>
      <dgm:spPr/>
      <dgm:t>
        <a:bodyPr/>
        <a:lstStyle/>
        <a:p>
          <a:endParaRPr lang="en-US"/>
        </a:p>
      </dgm:t>
    </dgm:pt>
    <dgm:pt modelId="{C05A0BF9-8DCF-4F17-AC91-3E48E52B2611}">
      <dgm:prSet custT="1"/>
      <dgm:spPr/>
      <dgm:t>
        <a:bodyPr/>
        <a:lstStyle/>
        <a:p>
          <a:pPr>
            <a:lnSpc>
              <a:spcPct val="100000"/>
            </a:lnSpc>
            <a:buFont typeface="+mj-lt"/>
            <a:buAutoNum type="arabicPeriod"/>
          </a:pPr>
          <a:r>
            <a:rPr lang="fr-FR" sz="2400" b="1" dirty="0"/>
            <a:t>Excellence</a:t>
          </a:r>
          <a:r>
            <a:rPr lang="fr-FR" sz="2400" dirty="0"/>
            <a:t> in </a:t>
          </a:r>
          <a:r>
            <a:rPr lang="fr-FR" sz="2400" dirty="0" err="1"/>
            <a:t>quality</a:t>
          </a:r>
          <a:r>
            <a:rPr lang="fr-FR" sz="2400" dirty="0"/>
            <a:t> </a:t>
          </a:r>
          <a:r>
            <a:rPr lang="fr-FR" sz="2400" dirty="0" err="1"/>
            <a:t>processes</a:t>
          </a:r>
          <a:r>
            <a:rPr lang="fr-FR" sz="2400" dirty="0"/>
            <a:t> and </a:t>
          </a:r>
          <a:r>
            <a:rPr lang="fr-FR" sz="2400" dirty="0" err="1"/>
            <a:t>outcomes</a:t>
          </a:r>
          <a:endParaRPr lang="en-US" sz="2400" dirty="0"/>
        </a:p>
      </dgm:t>
    </dgm:pt>
    <dgm:pt modelId="{E9875E5C-EA4E-4248-9B7D-BF8E6CBEBCC1}" type="parTrans" cxnId="{CA6596E1-32C0-47EA-AD7D-E76C4163DD52}">
      <dgm:prSet/>
      <dgm:spPr/>
    </dgm:pt>
    <dgm:pt modelId="{4078AAD9-AAB8-4A89-A0A8-C6C134509C27}" type="sibTrans" cxnId="{CA6596E1-32C0-47EA-AD7D-E76C4163DD52}">
      <dgm:prSet/>
      <dgm:spPr/>
    </dgm:pt>
    <dgm:pt modelId="{958C9D5A-97EA-4B1E-8B09-7EF2AB09A2C9}" type="pres">
      <dgm:prSet presAssocID="{B7FA9CDE-1A17-40CF-B697-BB2F21117685}" presName="linear" presStyleCnt="0">
        <dgm:presLayoutVars>
          <dgm:animLvl val="lvl"/>
          <dgm:resizeHandles val="exact"/>
        </dgm:presLayoutVars>
      </dgm:prSet>
      <dgm:spPr/>
    </dgm:pt>
    <dgm:pt modelId="{F9556F6D-D933-4CAB-A3CC-1A87D3DB6E94}" type="pres">
      <dgm:prSet presAssocID="{3D9F35D1-E36B-42F1-9B27-D5A2F5D2D482}" presName="parentText" presStyleLbl="node1" presStyleIdx="0" presStyleCnt="4">
        <dgm:presLayoutVars>
          <dgm:chMax val="0"/>
          <dgm:bulletEnabled val="1"/>
        </dgm:presLayoutVars>
      </dgm:prSet>
      <dgm:spPr/>
    </dgm:pt>
    <dgm:pt modelId="{3F1B4808-4062-477F-8154-8FD16841A9E9}" type="pres">
      <dgm:prSet presAssocID="{8E5E9651-8C48-4934-8A8E-DD8D1548737B}" presName="spacer" presStyleCnt="0"/>
      <dgm:spPr/>
    </dgm:pt>
    <dgm:pt modelId="{D29D334B-8ED7-4113-9A41-9AED6829E5BC}" type="pres">
      <dgm:prSet presAssocID="{8D4E1578-8170-4675-8F22-8010F8B5F121}" presName="parentText" presStyleLbl="node1" presStyleIdx="1" presStyleCnt="4">
        <dgm:presLayoutVars>
          <dgm:chMax val="0"/>
          <dgm:bulletEnabled val="1"/>
        </dgm:presLayoutVars>
      </dgm:prSet>
      <dgm:spPr/>
    </dgm:pt>
    <dgm:pt modelId="{90CFAC11-EDCC-4740-8EA5-FAFE5BBA0EC3}" type="pres">
      <dgm:prSet presAssocID="{0B97F920-2AED-4CEF-8604-81F7913DAC36}" presName="spacer" presStyleCnt="0"/>
      <dgm:spPr/>
    </dgm:pt>
    <dgm:pt modelId="{28C7A9B5-AD17-42E1-945D-D1AB0CA7C802}" type="pres">
      <dgm:prSet presAssocID="{E94A164A-0B1F-44F9-BE52-27A3BB9A9A63}" presName="parentText" presStyleLbl="node1" presStyleIdx="2" presStyleCnt="4">
        <dgm:presLayoutVars>
          <dgm:chMax val="0"/>
          <dgm:bulletEnabled val="1"/>
        </dgm:presLayoutVars>
      </dgm:prSet>
      <dgm:spPr/>
    </dgm:pt>
    <dgm:pt modelId="{9E787473-5EA1-4645-811A-D19896D0FE0B}" type="pres">
      <dgm:prSet presAssocID="{0F9D926C-6057-4A6A-A4B5-F98E1A827C70}" presName="spacer" presStyleCnt="0"/>
      <dgm:spPr/>
    </dgm:pt>
    <dgm:pt modelId="{04D2A498-7DF5-4495-876F-36F4DDCF073D}" type="pres">
      <dgm:prSet presAssocID="{D449C26E-2A49-40B1-9F16-D084C24FDCE9}" presName="parentText" presStyleLbl="node1" presStyleIdx="3" presStyleCnt="4">
        <dgm:presLayoutVars>
          <dgm:chMax val="0"/>
          <dgm:bulletEnabled val="1"/>
        </dgm:presLayoutVars>
      </dgm:prSet>
      <dgm:spPr/>
    </dgm:pt>
    <dgm:pt modelId="{B49A2A71-E3B3-42E3-AB09-CBD950C21A33}" type="pres">
      <dgm:prSet presAssocID="{D449C26E-2A49-40B1-9F16-D084C24FDCE9}" presName="childText" presStyleLbl="revTx" presStyleIdx="0" presStyleCnt="1">
        <dgm:presLayoutVars>
          <dgm:bulletEnabled val="1"/>
        </dgm:presLayoutVars>
      </dgm:prSet>
      <dgm:spPr/>
    </dgm:pt>
  </dgm:ptLst>
  <dgm:cxnLst>
    <dgm:cxn modelId="{E90E790C-FC9C-4954-BCC9-8DDB2824B843}" srcId="{B7FA9CDE-1A17-40CF-B697-BB2F21117685}" destId="{E94A164A-0B1F-44F9-BE52-27A3BB9A9A63}" srcOrd="2" destOrd="0" parTransId="{695FC0E3-0200-4B41-8717-3451C4D2FE1D}" sibTransId="{0F9D926C-6057-4A6A-A4B5-F98E1A827C70}"/>
    <dgm:cxn modelId="{528F0F10-286C-4338-90EE-329091C0EC98}" type="presOf" srcId="{B7FA9CDE-1A17-40CF-B697-BB2F21117685}" destId="{958C9D5A-97EA-4B1E-8B09-7EF2AB09A2C9}" srcOrd="0" destOrd="0" presId="urn:microsoft.com/office/officeart/2005/8/layout/vList2"/>
    <dgm:cxn modelId="{4D525B37-1971-4A57-ACE7-CAAC583A93CB}" srcId="{B7FA9CDE-1A17-40CF-B697-BB2F21117685}" destId="{D449C26E-2A49-40B1-9F16-D084C24FDCE9}" srcOrd="3" destOrd="0" parTransId="{AF0E457A-8437-4EED-9346-03016BD37E86}" sibTransId="{DA0A1BB0-18D3-4542-940A-048414207E0C}"/>
    <dgm:cxn modelId="{F94BFD37-9B7D-45FC-A416-EA4CDE2FFB6C}" type="presOf" srcId="{E94A164A-0B1F-44F9-BE52-27A3BB9A9A63}" destId="{28C7A9B5-AD17-42E1-945D-D1AB0CA7C802}" srcOrd="0" destOrd="0" presId="urn:microsoft.com/office/officeart/2005/8/layout/vList2"/>
    <dgm:cxn modelId="{4B743D38-DAD6-4092-8A6E-12FA840EC2A8}" type="presOf" srcId="{715B45B6-83ED-4875-B5CA-C08FC6E3CB40}" destId="{B49A2A71-E3B3-42E3-AB09-CBD950C21A33}" srcOrd="0" destOrd="2" presId="urn:microsoft.com/office/officeart/2005/8/layout/vList2"/>
    <dgm:cxn modelId="{886BEA65-5AF4-42AA-8E8C-FD62342B8207}" type="presOf" srcId="{D449C26E-2A49-40B1-9F16-D084C24FDCE9}" destId="{04D2A498-7DF5-4495-876F-36F4DDCF073D}" srcOrd="0" destOrd="0" presId="urn:microsoft.com/office/officeart/2005/8/layout/vList2"/>
    <dgm:cxn modelId="{8F0D9156-80F6-46C6-9B95-51BA044DFADA}" type="presOf" srcId="{C05A0BF9-8DCF-4F17-AC91-3E48E52B2611}" destId="{B49A2A71-E3B3-42E3-AB09-CBD950C21A33}" srcOrd="0" destOrd="1" presId="urn:microsoft.com/office/officeart/2005/8/layout/vList2"/>
    <dgm:cxn modelId="{2372907E-A1C5-45B1-983B-F30739C8EC14}" srcId="{D449C26E-2A49-40B1-9F16-D084C24FDCE9}" destId="{715B45B6-83ED-4875-B5CA-C08FC6E3CB40}" srcOrd="2" destOrd="0" parTransId="{D2906EE5-F3C8-4187-9580-F1595542F92E}" sibTransId="{3B9D32E2-0C7E-4BA7-91BB-5E56B2D4E3F6}"/>
    <dgm:cxn modelId="{773F4B9B-05D6-4251-8A34-C9AFAB9E7212}" type="presOf" srcId="{4256E2C4-2794-4CD6-A28E-BD08AB4C4DAF}" destId="{B49A2A71-E3B3-42E3-AB09-CBD950C21A33}" srcOrd="0" destOrd="0" presId="urn:microsoft.com/office/officeart/2005/8/layout/vList2"/>
    <dgm:cxn modelId="{040498A0-9D7F-4680-AB7C-C7C0B16D54CB}" srcId="{D449C26E-2A49-40B1-9F16-D084C24FDCE9}" destId="{43B40BEC-6080-4D67-A707-88505164F97C}" srcOrd="3" destOrd="0" parTransId="{E3D347BE-A5C6-44FF-A69E-72DFAA0A4F6B}" sibTransId="{A04751D7-4492-4C3D-BDE3-40D13DE8D724}"/>
    <dgm:cxn modelId="{83A37DB4-8F46-4A88-8B04-38281F42FA5E}" type="presOf" srcId="{8D4E1578-8170-4675-8F22-8010F8B5F121}" destId="{D29D334B-8ED7-4113-9A41-9AED6829E5BC}" srcOrd="0" destOrd="0" presId="urn:microsoft.com/office/officeart/2005/8/layout/vList2"/>
    <dgm:cxn modelId="{800432B7-CE67-48C9-8CDA-DC85BE36A2BA}" type="presOf" srcId="{3D9F35D1-E36B-42F1-9B27-D5A2F5D2D482}" destId="{F9556F6D-D933-4CAB-A3CC-1A87D3DB6E94}" srcOrd="0" destOrd="0" presId="urn:microsoft.com/office/officeart/2005/8/layout/vList2"/>
    <dgm:cxn modelId="{F5DF6BC6-2DFC-49CA-AABB-5FF2233E5F82}" type="presOf" srcId="{43B40BEC-6080-4D67-A707-88505164F97C}" destId="{B49A2A71-E3B3-42E3-AB09-CBD950C21A33}" srcOrd="0" destOrd="3" presId="urn:microsoft.com/office/officeart/2005/8/layout/vList2"/>
    <dgm:cxn modelId="{219420CE-7ACC-4F79-B55C-8994E4618A08}" srcId="{B7FA9CDE-1A17-40CF-B697-BB2F21117685}" destId="{3D9F35D1-E36B-42F1-9B27-D5A2F5D2D482}" srcOrd="0" destOrd="0" parTransId="{ED5272EB-471F-4A18-B88D-E6FBB9079388}" sibTransId="{8E5E9651-8C48-4934-8A8E-DD8D1548737B}"/>
    <dgm:cxn modelId="{F0FD54DE-92A5-450B-9689-65335037CDEB}" srcId="{B7FA9CDE-1A17-40CF-B697-BB2F21117685}" destId="{8D4E1578-8170-4675-8F22-8010F8B5F121}" srcOrd="1" destOrd="0" parTransId="{7548023F-4BDF-4411-86E1-A7C7CEA49447}" sibTransId="{0B97F920-2AED-4CEF-8604-81F7913DAC36}"/>
    <dgm:cxn modelId="{CA6596E1-32C0-47EA-AD7D-E76C4163DD52}" srcId="{D449C26E-2A49-40B1-9F16-D084C24FDCE9}" destId="{C05A0BF9-8DCF-4F17-AC91-3E48E52B2611}" srcOrd="1" destOrd="0" parTransId="{E9875E5C-EA4E-4248-9B7D-BF8E6CBEBCC1}" sibTransId="{4078AAD9-AAB8-4A89-A0A8-C6C134509C27}"/>
    <dgm:cxn modelId="{3779F8F6-D2FA-4294-8FFA-42AE439E173C}" srcId="{D449C26E-2A49-40B1-9F16-D084C24FDCE9}" destId="{4256E2C4-2794-4CD6-A28E-BD08AB4C4DAF}" srcOrd="0" destOrd="0" parTransId="{76979A1F-51E5-4354-A963-F5B656286CF6}" sibTransId="{F458DEE3-25C0-496D-9276-A6B0DEAB90E2}"/>
    <dgm:cxn modelId="{478BFE1F-E8AD-4E8E-B18E-55E8F9E5D648}" type="presParOf" srcId="{958C9D5A-97EA-4B1E-8B09-7EF2AB09A2C9}" destId="{F9556F6D-D933-4CAB-A3CC-1A87D3DB6E94}" srcOrd="0" destOrd="0" presId="urn:microsoft.com/office/officeart/2005/8/layout/vList2"/>
    <dgm:cxn modelId="{629116F1-01E0-4DDD-9AB4-0D6EFEC1C306}" type="presParOf" srcId="{958C9D5A-97EA-4B1E-8B09-7EF2AB09A2C9}" destId="{3F1B4808-4062-477F-8154-8FD16841A9E9}" srcOrd="1" destOrd="0" presId="urn:microsoft.com/office/officeart/2005/8/layout/vList2"/>
    <dgm:cxn modelId="{ED06E9D7-D530-481F-BDC8-A255FABD4C0A}" type="presParOf" srcId="{958C9D5A-97EA-4B1E-8B09-7EF2AB09A2C9}" destId="{D29D334B-8ED7-4113-9A41-9AED6829E5BC}" srcOrd="2" destOrd="0" presId="urn:microsoft.com/office/officeart/2005/8/layout/vList2"/>
    <dgm:cxn modelId="{27ACB788-DBAE-403B-AA50-341292208714}" type="presParOf" srcId="{958C9D5A-97EA-4B1E-8B09-7EF2AB09A2C9}" destId="{90CFAC11-EDCC-4740-8EA5-FAFE5BBA0EC3}" srcOrd="3" destOrd="0" presId="urn:microsoft.com/office/officeart/2005/8/layout/vList2"/>
    <dgm:cxn modelId="{000206CA-1849-4A14-A1E2-08662D53F161}" type="presParOf" srcId="{958C9D5A-97EA-4B1E-8B09-7EF2AB09A2C9}" destId="{28C7A9B5-AD17-42E1-945D-D1AB0CA7C802}" srcOrd="4" destOrd="0" presId="urn:microsoft.com/office/officeart/2005/8/layout/vList2"/>
    <dgm:cxn modelId="{DEAFD599-391B-4D1B-AA35-3CECA861391F}" type="presParOf" srcId="{958C9D5A-97EA-4B1E-8B09-7EF2AB09A2C9}" destId="{9E787473-5EA1-4645-811A-D19896D0FE0B}" srcOrd="5" destOrd="0" presId="urn:microsoft.com/office/officeart/2005/8/layout/vList2"/>
    <dgm:cxn modelId="{E4AF497A-C15B-4D1D-B75E-03D4855CAF5F}" type="presParOf" srcId="{958C9D5A-97EA-4B1E-8B09-7EF2AB09A2C9}" destId="{04D2A498-7DF5-4495-876F-36F4DDCF073D}" srcOrd="6" destOrd="0" presId="urn:microsoft.com/office/officeart/2005/8/layout/vList2"/>
    <dgm:cxn modelId="{779AAE79-9660-45D0-BE9B-0364BF499A75}" type="presParOf" srcId="{958C9D5A-97EA-4B1E-8B09-7EF2AB09A2C9}" destId="{B49A2A71-E3B3-42E3-AB09-CBD950C21A33}"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462DBC7-6036-4748-8E49-E92DB9D3EB33}" type="doc">
      <dgm:prSet loTypeId="urn:microsoft.com/office/officeart/2005/8/layout/vList2" loCatId="list" qsTypeId="urn:microsoft.com/office/officeart/2005/8/quickstyle/simple1" qsCatId="simple" csTypeId="urn:microsoft.com/office/officeart/2005/8/colors/accent2_5" csCatId="accent2"/>
      <dgm:spPr/>
      <dgm:t>
        <a:bodyPr/>
        <a:lstStyle/>
        <a:p>
          <a:endParaRPr lang="en-US"/>
        </a:p>
      </dgm:t>
    </dgm:pt>
    <dgm:pt modelId="{B1DE2560-D618-4EB9-89B2-59E0030ACA7C}">
      <dgm:prSet custT="1"/>
      <dgm:spPr/>
      <dgm:t>
        <a:bodyPr/>
        <a:lstStyle/>
        <a:p>
          <a:r>
            <a:rPr lang="fr-FR" sz="2000" b="1" dirty="0" err="1"/>
            <a:t>Governance</a:t>
          </a:r>
          <a:r>
            <a:rPr lang="fr-FR" sz="2000" b="1" dirty="0"/>
            <a:t> &amp; Support </a:t>
          </a:r>
          <a:r>
            <a:rPr lang="fr-FR" sz="2000" b="1" dirty="0" err="1"/>
            <a:t>Functions</a:t>
          </a:r>
          <a:r>
            <a:rPr lang="fr-FR" sz="2000" b="1" dirty="0"/>
            <a:t> Management:  </a:t>
          </a:r>
          <a:r>
            <a:rPr lang="fr-FR" sz="2000" b="1" dirty="0" err="1"/>
            <a:t>Strategy</a:t>
          </a:r>
          <a:r>
            <a:rPr lang="fr-FR" sz="2000" b="1" dirty="0"/>
            <a:t>, leadership, structures, </a:t>
          </a:r>
          <a:r>
            <a:rPr lang="fr-FR" sz="2000" b="1" dirty="0" err="1"/>
            <a:t>resource</a:t>
          </a:r>
          <a:r>
            <a:rPr lang="fr-FR" sz="2000" b="1" dirty="0"/>
            <a:t> management</a:t>
          </a:r>
          <a:endParaRPr lang="en-US" sz="2000" b="1" dirty="0"/>
        </a:p>
      </dgm:t>
    </dgm:pt>
    <dgm:pt modelId="{44D1D39E-F38F-44B1-8200-7C88B3AA3003}" type="parTrans" cxnId="{9055C6F7-BDC6-4C0E-B6E1-2CB6193A13B0}">
      <dgm:prSet/>
      <dgm:spPr/>
      <dgm:t>
        <a:bodyPr/>
        <a:lstStyle/>
        <a:p>
          <a:endParaRPr lang="en-US" sz="2000" b="1"/>
        </a:p>
      </dgm:t>
    </dgm:pt>
    <dgm:pt modelId="{3EA1E8A0-49FE-486A-A711-38F45B875FBD}" type="sibTrans" cxnId="{9055C6F7-BDC6-4C0E-B6E1-2CB6193A13B0}">
      <dgm:prSet/>
      <dgm:spPr/>
      <dgm:t>
        <a:bodyPr/>
        <a:lstStyle/>
        <a:p>
          <a:endParaRPr lang="en-US" sz="2000" b="1"/>
        </a:p>
      </dgm:t>
    </dgm:pt>
    <dgm:pt modelId="{18175EF4-0ACE-48D5-A2D5-05B147AE1228}">
      <dgm:prSet custT="1"/>
      <dgm:spPr/>
      <dgm:t>
        <a:bodyPr/>
        <a:lstStyle/>
        <a:p>
          <a:r>
            <a:rPr lang="fr-FR" sz="2000" b="1" dirty="0"/>
            <a:t>Education &amp; Training: Academic programs, </a:t>
          </a:r>
          <a:r>
            <a:rPr lang="fr-FR" sz="2000" b="1" dirty="0" err="1"/>
            <a:t>pedagogy</a:t>
          </a:r>
          <a:r>
            <a:rPr lang="fr-FR" sz="2000" b="1" dirty="0"/>
            <a:t>, </a:t>
          </a:r>
          <a:r>
            <a:rPr lang="fr-FR" sz="2000" b="1" dirty="0" err="1"/>
            <a:t>student</a:t>
          </a:r>
          <a:r>
            <a:rPr lang="fr-FR" sz="2000" b="1" dirty="0"/>
            <a:t> &amp; program </a:t>
          </a:r>
          <a:r>
            <a:rPr lang="fr-FR" sz="2000" b="1" dirty="0" err="1"/>
            <a:t>assessment</a:t>
          </a:r>
          <a:r>
            <a:rPr lang="fr-FR" sz="2000" b="1" dirty="0"/>
            <a:t>, innovation</a:t>
          </a:r>
          <a:endParaRPr lang="en-US" sz="2000" b="1" dirty="0"/>
        </a:p>
      </dgm:t>
    </dgm:pt>
    <dgm:pt modelId="{A4D315AF-49F5-4CB4-B869-A8362E4C8D4E}" type="parTrans" cxnId="{82176915-6721-457B-B676-4617616506AA}">
      <dgm:prSet/>
      <dgm:spPr/>
      <dgm:t>
        <a:bodyPr/>
        <a:lstStyle/>
        <a:p>
          <a:endParaRPr lang="en-US" sz="2000" b="1"/>
        </a:p>
      </dgm:t>
    </dgm:pt>
    <dgm:pt modelId="{F9F2A97C-ECDE-4474-9266-0B9FE4AA2400}" type="sibTrans" cxnId="{82176915-6721-457B-B676-4617616506AA}">
      <dgm:prSet/>
      <dgm:spPr/>
      <dgm:t>
        <a:bodyPr/>
        <a:lstStyle/>
        <a:p>
          <a:endParaRPr lang="en-US" sz="2000" b="1"/>
        </a:p>
      </dgm:t>
    </dgm:pt>
    <dgm:pt modelId="{C1551995-2E04-466F-8ACC-B6D00B44381B}">
      <dgm:prSet custT="1"/>
      <dgm:spPr/>
      <dgm:t>
        <a:bodyPr/>
        <a:lstStyle/>
        <a:p>
          <a:r>
            <a:rPr lang="fr-FR" sz="2000" b="1" dirty="0"/>
            <a:t>Scientific </a:t>
          </a:r>
          <a:r>
            <a:rPr lang="fr-FR" sz="2000" b="1" dirty="0" err="1"/>
            <a:t>Research</a:t>
          </a:r>
          <a:r>
            <a:rPr lang="fr-FR" sz="2000" b="1" dirty="0"/>
            <a:t>: </a:t>
          </a:r>
          <a:r>
            <a:rPr lang="fr-FR" sz="2000" b="1" dirty="0" err="1"/>
            <a:t>Research</a:t>
          </a:r>
          <a:r>
            <a:rPr lang="fr-FR" sz="2000" b="1" dirty="0"/>
            <a:t> </a:t>
          </a:r>
          <a:r>
            <a:rPr lang="fr-FR" sz="2000" b="1" dirty="0" err="1"/>
            <a:t>strategy</a:t>
          </a:r>
          <a:r>
            <a:rPr lang="fr-FR" sz="2000" b="1" dirty="0"/>
            <a:t>, coordination, outputs &amp; partnerships</a:t>
          </a:r>
          <a:endParaRPr lang="en-US" sz="2000" b="1" dirty="0"/>
        </a:p>
      </dgm:t>
    </dgm:pt>
    <dgm:pt modelId="{FD4BE4DA-3093-47C0-AA89-C7D89C12D0DF}" type="parTrans" cxnId="{D24F4E23-6FB5-45C3-ABE1-B129A3880440}">
      <dgm:prSet/>
      <dgm:spPr/>
      <dgm:t>
        <a:bodyPr/>
        <a:lstStyle/>
        <a:p>
          <a:endParaRPr lang="en-US" sz="2000" b="1"/>
        </a:p>
      </dgm:t>
    </dgm:pt>
    <dgm:pt modelId="{7B7F0B6D-1048-459A-9CD3-971599D8B74A}" type="sibTrans" cxnId="{D24F4E23-6FB5-45C3-ABE1-B129A3880440}">
      <dgm:prSet/>
      <dgm:spPr/>
      <dgm:t>
        <a:bodyPr/>
        <a:lstStyle/>
        <a:p>
          <a:endParaRPr lang="en-US" sz="2000" b="1"/>
        </a:p>
      </dgm:t>
    </dgm:pt>
    <dgm:pt modelId="{831D44E4-82DC-4040-A176-F7FE021CF53B}">
      <dgm:prSet custT="1"/>
      <dgm:spPr/>
      <dgm:t>
        <a:bodyPr/>
        <a:lstStyle/>
        <a:p>
          <a:r>
            <a:rPr lang="fr-FR" sz="2000" b="1" dirty="0" err="1"/>
            <a:t>Student</a:t>
          </a:r>
          <a:r>
            <a:rPr lang="fr-FR" sz="2000" b="1" dirty="0"/>
            <a:t> Support &amp; Campus Life: Admissions, </a:t>
          </a:r>
          <a:r>
            <a:rPr lang="fr-FR" sz="2000" b="1" dirty="0" err="1"/>
            <a:t>academic</a:t>
          </a:r>
          <a:r>
            <a:rPr lang="fr-FR" sz="2000" b="1" dirty="0"/>
            <a:t> </a:t>
          </a:r>
          <a:r>
            <a:rPr lang="fr-FR" sz="2000" b="1" dirty="0" err="1"/>
            <a:t>journey</a:t>
          </a:r>
          <a:r>
            <a:rPr lang="fr-FR" sz="2000" b="1" dirty="0"/>
            <a:t>, </a:t>
          </a:r>
          <a:r>
            <a:rPr lang="fr-FR" sz="2000" b="1" dirty="0" err="1"/>
            <a:t>student</a:t>
          </a:r>
          <a:r>
            <a:rPr lang="fr-FR" sz="2000" b="1" dirty="0"/>
            <a:t> engagement, </a:t>
          </a:r>
          <a:r>
            <a:rPr lang="fr-FR" sz="2000" b="1" dirty="0" err="1"/>
            <a:t>employability</a:t>
          </a:r>
          <a:endParaRPr lang="en-US" sz="2000" b="1" dirty="0"/>
        </a:p>
      </dgm:t>
    </dgm:pt>
    <dgm:pt modelId="{7070C2D3-9979-458B-9639-B06CF1C09200}" type="parTrans" cxnId="{81A0FEAA-F607-460F-937A-DA804DB2E729}">
      <dgm:prSet/>
      <dgm:spPr/>
      <dgm:t>
        <a:bodyPr/>
        <a:lstStyle/>
        <a:p>
          <a:endParaRPr lang="en-US" sz="2000" b="1"/>
        </a:p>
      </dgm:t>
    </dgm:pt>
    <dgm:pt modelId="{CA2120C6-AA35-47D4-86BF-0BE24703256C}" type="sibTrans" cxnId="{81A0FEAA-F607-460F-937A-DA804DB2E729}">
      <dgm:prSet/>
      <dgm:spPr/>
      <dgm:t>
        <a:bodyPr/>
        <a:lstStyle/>
        <a:p>
          <a:endParaRPr lang="en-US" sz="2000" b="1"/>
        </a:p>
      </dgm:t>
    </dgm:pt>
    <dgm:pt modelId="{7DA0DDD0-0F07-459B-98A0-4759B6054DA1}">
      <dgm:prSet custT="1"/>
      <dgm:spPr/>
      <dgm:t>
        <a:bodyPr/>
        <a:lstStyle/>
        <a:p>
          <a:r>
            <a:rPr lang="fr-FR" sz="2000" b="1" dirty="0"/>
            <a:t>Service to Society: Social &amp; </a:t>
          </a:r>
          <a:r>
            <a:rPr lang="fr-FR" sz="2000" b="1" dirty="0" err="1"/>
            <a:t>economic</a:t>
          </a:r>
          <a:r>
            <a:rPr lang="fr-FR" sz="2000" b="1" dirty="0"/>
            <a:t> contributions at </a:t>
          </a:r>
          <a:r>
            <a:rPr lang="fr-FR" sz="2000" b="1" dirty="0" err="1"/>
            <a:t>regional</a:t>
          </a:r>
          <a:r>
            <a:rPr lang="fr-FR" sz="2000" b="1" dirty="0"/>
            <a:t> and national </a:t>
          </a:r>
          <a:r>
            <a:rPr lang="fr-FR" sz="2000" b="1" dirty="0" err="1"/>
            <a:t>levels</a:t>
          </a:r>
          <a:endParaRPr lang="en-US" sz="2000" b="1" dirty="0"/>
        </a:p>
      </dgm:t>
    </dgm:pt>
    <dgm:pt modelId="{27A15437-4DB2-4795-8AB8-4CC67B1D8060}" type="parTrans" cxnId="{FE1C3E56-2A9B-4EA0-84F0-8045220262BC}">
      <dgm:prSet/>
      <dgm:spPr/>
      <dgm:t>
        <a:bodyPr/>
        <a:lstStyle/>
        <a:p>
          <a:endParaRPr lang="en-US" sz="2000" b="1"/>
        </a:p>
      </dgm:t>
    </dgm:pt>
    <dgm:pt modelId="{0044477F-E536-41CE-9E91-A0B7B1CF17D8}" type="sibTrans" cxnId="{FE1C3E56-2A9B-4EA0-84F0-8045220262BC}">
      <dgm:prSet/>
      <dgm:spPr/>
      <dgm:t>
        <a:bodyPr/>
        <a:lstStyle/>
        <a:p>
          <a:endParaRPr lang="en-US" sz="2000" b="1"/>
        </a:p>
      </dgm:t>
    </dgm:pt>
    <dgm:pt modelId="{7782DB3A-9925-4649-8288-C80D913CB1BF}" type="pres">
      <dgm:prSet presAssocID="{1462DBC7-6036-4748-8E49-E92DB9D3EB33}" presName="linear" presStyleCnt="0">
        <dgm:presLayoutVars>
          <dgm:animLvl val="lvl"/>
          <dgm:resizeHandles val="exact"/>
        </dgm:presLayoutVars>
      </dgm:prSet>
      <dgm:spPr/>
    </dgm:pt>
    <dgm:pt modelId="{C1092335-F97E-45EA-BA36-554DB342715E}" type="pres">
      <dgm:prSet presAssocID="{B1DE2560-D618-4EB9-89B2-59E0030ACA7C}" presName="parentText" presStyleLbl="node1" presStyleIdx="0" presStyleCnt="5">
        <dgm:presLayoutVars>
          <dgm:chMax val="0"/>
          <dgm:bulletEnabled val="1"/>
        </dgm:presLayoutVars>
      </dgm:prSet>
      <dgm:spPr/>
    </dgm:pt>
    <dgm:pt modelId="{F2A52344-A7D1-4D98-BC4D-14229BBF77D3}" type="pres">
      <dgm:prSet presAssocID="{3EA1E8A0-49FE-486A-A711-38F45B875FBD}" presName="spacer" presStyleCnt="0"/>
      <dgm:spPr/>
    </dgm:pt>
    <dgm:pt modelId="{62DFA38F-965D-41AD-A25A-E5300BACDD0D}" type="pres">
      <dgm:prSet presAssocID="{18175EF4-0ACE-48D5-A2D5-05B147AE1228}" presName="parentText" presStyleLbl="node1" presStyleIdx="1" presStyleCnt="5">
        <dgm:presLayoutVars>
          <dgm:chMax val="0"/>
          <dgm:bulletEnabled val="1"/>
        </dgm:presLayoutVars>
      </dgm:prSet>
      <dgm:spPr/>
    </dgm:pt>
    <dgm:pt modelId="{CD634EC2-95BE-4EDA-AF50-844A38F6269D}" type="pres">
      <dgm:prSet presAssocID="{F9F2A97C-ECDE-4474-9266-0B9FE4AA2400}" presName="spacer" presStyleCnt="0"/>
      <dgm:spPr/>
    </dgm:pt>
    <dgm:pt modelId="{6EF99F50-0127-45DD-BB0E-310345052FD5}" type="pres">
      <dgm:prSet presAssocID="{C1551995-2E04-466F-8ACC-B6D00B44381B}" presName="parentText" presStyleLbl="node1" presStyleIdx="2" presStyleCnt="5">
        <dgm:presLayoutVars>
          <dgm:chMax val="0"/>
          <dgm:bulletEnabled val="1"/>
        </dgm:presLayoutVars>
      </dgm:prSet>
      <dgm:spPr/>
    </dgm:pt>
    <dgm:pt modelId="{00A0C106-DA48-4140-9D5B-9D4E498BDA16}" type="pres">
      <dgm:prSet presAssocID="{7B7F0B6D-1048-459A-9CD3-971599D8B74A}" presName="spacer" presStyleCnt="0"/>
      <dgm:spPr/>
    </dgm:pt>
    <dgm:pt modelId="{CBEB674D-DDB8-4AEC-9628-4F47F0AE0F7E}" type="pres">
      <dgm:prSet presAssocID="{831D44E4-82DC-4040-A176-F7FE021CF53B}" presName="parentText" presStyleLbl="node1" presStyleIdx="3" presStyleCnt="5">
        <dgm:presLayoutVars>
          <dgm:chMax val="0"/>
          <dgm:bulletEnabled val="1"/>
        </dgm:presLayoutVars>
      </dgm:prSet>
      <dgm:spPr/>
    </dgm:pt>
    <dgm:pt modelId="{DB5E9F25-84D6-4F6F-9E9F-37A845C20D7C}" type="pres">
      <dgm:prSet presAssocID="{CA2120C6-AA35-47D4-86BF-0BE24703256C}" presName="spacer" presStyleCnt="0"/>
      <dgm:spPr/>
    </dgm:pt>
    <dgm:pt modelId="{EA3CDA5C-0481-4C0F-BDB8-C10697BF4685}" type="pres">
      <dgm:prSet presAssocID="{7DA0DDD0-0F07-459B-98A0-4759B6054DA1}" presName="parentText" presStyleLbl="node1" presStyleIdx="4" presStyleCnt="5">
        <dgm:presLayoutVars>
          <dgm:chMax val="0"/>
          <dgm:bulletEnabled val="1"/>
        </dgm:presLayoutVars>
      </dgm:prSet>
      <dgm:spPr/>
    </dgm:pt>
  </dgm:ptLst>
  <dgm:cxnLst>
    <dgm:cxn modelId="{D2A0E601-5D03-4429-A9DB-CEDDF4312698}" type="presOf" srcId="{831D44E4-82DC-4040-A176-F7FE021CF53B}" destId="{CBEB674D-DDB8-4AEC-9628-4F47F0AE0F7E}" srcOrd="0" destOrd="0" presId="urn:microsoft.com/office/officeart/2005/8/layout/vList2"/>
    <dgm:cxn modelId="{82176915-6721-457B-B676-4617616506AA}" srcId="{1462DBC7-6036-4748-8E49-E92DB9D3EB33}" destId="{18175EF4-0ACE-48D5-A2D5-05B147AE1228}" srcOrd="1" destOrd="0" parTransId="{A4D315AF-49F5-4CB4-B869-A8362E4C8D4E}" sibTransId="{F9F2A97C-ECDE-4474-9266-0B9FE4AA2400}"/>
    <dgm:cxn modelId="{D24F4E23-6FB5-45C3-ABE1-B129A3880440}" srcId="{1462DBC7-6036-4748-8E49-E92DB9D3EB33}" destId="{C1551995-2E04-466F-8ACC-B6D00B44381B}" srcOrd="2" destOrd="0" parTransId="{FD4BE4DA-3093-47C0-AA89-C7D89C12D0DF}" sibTransId="{7B7F0B6D-1048-459A-9CD3-971599D8B74A}"/>
    <dgm:cxn modelId="{A6407225-41A1-42D4-AD88-BABF1D5DE426}" type="presOf" srcId="{1462DBC7-6036-4748-8E49-E92DB9D3EB33}" destId="{7782DB3A-9925-4649-8288-C80D913CB1BF}" srcOrd="0" destOrd="0" presId="urn:microsoft.com/office/officeart/2005/8/layout/vList2"/>
    <dgm:cxn modelId="{A1FF4E4B-3BC1-4721-8AF7-3868AD197E34}" type="presOf" srcId="{7DA0DDD0-0F07-459B-98A0-4759B6054DA1}" destId="{EA3CDA5C-0481-4C0F-BDB8-C10697BF4685}" srcOrd="0" destOrd="0" presId="urn:microsoft.com/office/officeart/2005/8/layout/vList2"/>
    <dgm:cxn modelId="{E19E6E51-4674-4415-A206-C87EA9259370}" type="presOf" srcId="{B1DE2560-D618-4EB9-89B2-59E0030ACA7C}" destId="{C1092335-F97E-45EA-BA36-554DB342715E}" srcOrd="0" destOrd="0" presId="urn:microsoft.com/office/officeart/2005/8/layout/vList2"/>
    <dgm:cxn modelId="{FE1C3E56-2A9B-4EA0-84F0-8045220262BC}" srcId="{1462DBC7-6036-4748-8E49-E92DB9D3EB33}" destId="{7DA0DDD0-0F07-459B-98A0-4759B6054DA1}" srcOrd="4" destOrd="0" parTransId="{27A15437-4DB2-4795-8AB8-4CC67B1D8060}" sibTransId="{0044477F-E536-41CE-9E91-A0B7B1CF17D8}"/>
    <dgm:cxn modelId="{79ECED87-5781-46E7-AEE6-0C56F9D01520}" type="presOf" srcId="{C1551995-2E04-466F-8ACC-B6D00B44381B}" destId="{6EF99F50-0127-45DD-BB0E-310345052FD5}" srcOrd="0" destOrd="0" presId="urn:microsoft.com/office/officeart/2005/8/layout/vList2"/>
    <dgm:cxn modelId="{0E937DA8-3FAD-4A21-A3FB-10C51C2C06DD}" type="presOf" srcId="{18175EF4-0ACE-48D5-A2D5-05B147AE1228}" destId="{62DFA38F-965D-41AD-A25A-E5300BACDD0D}" srcOrd="0" destOrd="0" presId="urn:microsoft.com/office/officeart/2005/8/layout/vList2"/>
    <dgm:cxn modelId="{81A0FEAA-F607-460F-937A-DA804DB2E729}" srcId="{1462DBC7-6036-4748-8E49-E92DB9D3EB33}" destId="{831D44E4-82DC-4040-A176-F7FE021CF53B}" srcOrd="3" destOrd="0" parTransId="{7070C2D3-9979-458B-9639-B06CF1C09200}" sibTransId="{CA2120C6-AA35-47D4-86BF-0BE24703256C}"/>
    <dgm:cxn modelId="{9055C6F7-BDC6-4C0E-B6E1-2CB6193A13B0}" srcId="{1462DBC7-6036-4748-8E49-E92DB9D3EB33}" destId="{B1DE2560-D618-4EB9-89B2-59E0030ACA7C}" srcOrd="0" destOrd="0" parTransId="{44D1D39E-F38F-44B1-8200-7C88B3AA3003}" sibTransId="{3EA1E8A0-49FE-486A-A711-38F45B875FBD}"/>
    <dgm:cxn modelId="{79BE8F74-5736-486E-81B1-2CBF3CE98D28}" type="presParOf" srcId="{7782DB3A-9925-4649-8288-C80D913CB1BF}" destId="{C1092335-F97E-45EA-BA36-554DB342715E}" srcOrd="0" destOrd="0" presId="urn:microsoft.com/office/officeart/2005/8/layout/vList2"/>
    <dgm:cxn modelId="{1D275DAC-38B1-4D62-B353-2620CCF4F37D}" type="presParOf" srcId="{7782DB3A-9925-4649-8288-C80D913CB1BF}" destId="{F2A52344-A7D1-4D98-BC4D-14229BBF77D3}" srcOrd="1" destOrd="0" presId="urn:microsoft.com/office/officeart/2005/8/layout/vList2"/>
    <dgm:cxn modelId="{AD28B027-E820-4761-BDC4-084482CD63C9}" type="presParOf" srcId="{7782DB3A-9925-4649-8288-C80D913CB1BF}" destId="{62DFA38F-965D-41AD-A25A-E5300BACDD0D}" srcOrd="2" destOrd="0" presId="urn:microsoft.com/office/officeart/2005/8/layout/vList2"/>
    <dgm:cxn modelId="{780C9FC2-89C0-4B58-8362-1C4F97EB2658}" type="presParOf" srcId="{7782DB3A-9925-4649-8288-C80D913CB1BF}" destId="{CD634EC2-95BE-4EDA-AF50-844A38F6269D}" srcOrd="3" destOrd="0" presId="urn:microsoft.com/office/officeart/2005/8/layout/vList2"/>
    <dgm:cxn modelId="{CAC83D41-21E0-4BF2-A076-CDDBDCBC2EFE}" type="presParOf" srcId="{7782DB3A-9925-4649-8288-C80D913CB1BF}" destId="{6EF99F50-0127-45DD-BB0E-310345052FD5}" srcOrd="4" destOrd="0" presId="urn:microsoft.com/office/officeart/2005/8/layout/vList2"/>
    <dgm:cxn modelId="{D4604B67-9195-4491-BBAD-15AAF130DEB6}" type="presParOf" srcId="{7782DB3A-9925-4649-8288-C80D913CB1BF}" destId="{00A0C106-DA48-4140-9D5B-9D4E498BDA16}" srcOrd="5" destOrd="0" presId="urn:microsoft.com/office/officeart/2005/8/layout/vList2"/>
    <dgm:cxn modelId="{332F3C89-C832-448C-B202-B4A497D5C268}" type="presParOf" srcId="{7782DB3A-9925-4649-8288-C80D913CB1BF}" destId="{CBEB674D-DDB8-4AEC-9628-4F47F0AE0F7E}" srcOrd="6" destOrd="0" presId="urn:microsoft.com/office/officeart/2005/8/layout/vList2"/>
    <dgm:cxn modelId="{1817530B-166F-41DD-A323-D6E23DC99D19}" type="presParOf" srcId="{7782DB3A-9925-4649-8288-C80D913CB1BF}" destId="{DB5E9F25-84D6-4F6F-9E9F-37A845C20D7C}" srcOrd="7" destOrd="0" presId="urn:microsoft.com/office/officeart/2005/8/layout/vList2"/>
    <dgm:cxn modelId="{29B30629-6724-435D-BBBE-927B4CB262EE}" type="presParOf" srcId="{7782DB3A-9925-4649-8288-C80D913CB1BF}" destId="{EA3CDA5C-0481-4C0F-BDB8-C10697BF4685}"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1EA5C4-759A-410B-AEE0-D45CA4A02A3D}">
      <dsp:nvSpPr>
        <dsp:cNvPr id="0" name=""/>
        <dsp:cNvSpPr/>
      </dsp:nvSpPr>
      <dsp:spPr>
        <a:xfrm>
          <a:off x="0" y="3399"/>
          <a:ext cx="10515600" cy="72408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1D9602-F0BB-4CB2-AA01-E06E847D9684}">
      <dsp:nvSpPr>
        <dsp:cNvPr id="0" name=""/>
        <dsp:cNvSpPr/>
      </dsp:nvSpPr>
      <dsp:spPr>
        <a:xfrm>
          <a:off x="219037" y="166319"/>
          <a:ext cx="398249" cy="3982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C3C30D5-CFC8-46D3-BD85-E873CCEAB856}">
      <dsp:nvSpPr>
        <dsp:cNvPr id="0" name=""/>
        <dsp:cNvSpPr/>
      </dsp:nvSpPr>
      <dsp:spPr>
        <a:xfrm>
          <a:off x="836323" y="3399"/>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1244600">
            <a:lnSpc>
              <a:spcPct val="100000"/>
            </a:lnSpc>
            <a:spcBef>
              <a:spcPct val="0"/>
            </a:spcBef>
            <a:spcAft>
              <a:spcPct val="35000"/>
            </a:spcAft>
            <a:buNone/>
          </a:pPr>
          <a:r>
            <a:rPr lang="fr-FR" sz="2800" kern="1200" dirty="0" err="1"/>
            <a:t>Welcome</a:t>
          </a:r>
          <a:endParaRPr lang="en-US" sz="1900" kern="1200" dirty="0"/>
        </a:p>
      </dsp:txBody>
      <dsp:txXfrm>
        <a:off x="836323" y="3399"/>
        <a:ext cx="9679276" cy="724089"/>
      </dsp:txXfrm>
    </dsp:sp>
    <dsp:sp modelId="{EA91024C-1E92-47DD-B549-62AA46243E6E}">
      <dsp:nvSpPr>
        <dsp:cNvPr id="0" name=""/>
        <dsp:cNvSpPr/>
      </dsp:nvSpPr>
      <dsp:spPr>
        <a:xfrm>
          <a:off x="0" y="908511"/>
          <a:ext cx="10515600" cy="72408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C7711B-3401-48F3-A8A9-9CFE837E2FD4}">
      <dsp:nvSpPr>
        <dsp:cNvPr id="0" name=""/>
        <dsp:cNvSpPr/>
      </dsp:nvSpPr>
      <dsp:spPr>
        <a:xfrm>
          <a:off x="219037" y="1071431"/>
          <a:ext cx="398249" cy="3982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6D5F8C-A50D-4BA8-B9B8-572FCBC97B0F}">
      <dsp:nvSpPr>
        <dsp:cNvPr id="0" name=""/>
        <dsp:cNvSpPr/>
      </dsp:nvSpPr>
      <dsp:spPr>
        <a:xfrm>
          <a:off x="836323" y="908511"/>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1244600">
            <a:lnSpc>
              <a:spcPct val="100000"/>
            </a:lnSpc>
            <a:spcBef>
              <a:spcPct val="0"/>
            </a:spcBef>
            <a:spcAft>
              <a:spcPct val="35000"/>
            </a:spcAft>
            <a:buNone/>
          </a:pPr>
          <a:r>
            <a:rPr lang="fr-FR" sz="2800" kern="1200" dirty="0"/>
            <a:t>Academic Quality Team, Vision, Missions</a:t>
          </a:r>
          <a:endParaRPr lang="en-US" sz="2800" kern="1200" dirty="0"/>
        </a:p>
      </dsp:txBody>
      <dsp:txXfrm>
        <a:off x="836323" y="908511"/>
        <a:ext cx="9679276" cy="724089"/>
      </dsp:txXfrm>
    </dsp:sp>
    <dsp:sp modelId="{2E11713A-1F5F-45CD-B407-52CE10A920AC}">
      <dsp:nvSpPr>
        <dsp:cNvPr id="0" name=""/>
        <dsp:cNvSpPr/>
      </dsp:nvSpPr>
      <dsp:spPr>
        <a:xfrm>
          <a:off x="0" y="1813624"/>
          <a:ext cx="10515600" cy="72408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3671A0-3FB6-4DC4-AB2C-34FC3CD68414}">
      <dsp:nvSpPr>
        <dsp:cNvPr id="0" name=""/>
        <dsp:cNvSpPr/>
      </dsp:nvSpPr>
      <dsp:spPr>
        <a:xfrm>
          <a:off x="219037" y="1976544"/>
          <a:ext cx="398249" cy="3982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9DB635-EBE0-48A6-A5EE-BF8CF7ECBD74}">
      <dsp:nvSpPr>
        <dsp:cNvPr id="0" name=""/>
        <dsp:cNvSpPr/>
      </dsp:nvSpPr>
      <dsp:spPr>
        <a:xfrm>
          <a:off x="836323" y="1813624"/>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1244600">
            <a:lnSpc>
              <a:spcPct val="100000"/>
            </a:lnSpc>
            <a:spcBef>
              <a:spcPct val="0"/>
            </a:spcBef>
            <a:spcAft>
              <a:spcPct val="35000"/>
            </a:spcAft>
            <a:buNone/>
          </a:pPr>
          <a:r>
            <a:rPr lang="fr-FR" sz="2800" kern="1200" dirty="0"/>
            <a:t>Academic Quality Office Initiatives</a:t>
          </a:r>
          <a:endParaRPr lang="en-US" sz="2800" kern="1200" dirty="0"/>
        </a:p>
      </dsp:txBody>
      <dsp:txXfrm>
        <a:off x="836323" y="1813624"/>
        <a:ext cx="9679276" cy="724089"/>
      </dsp:txXfrm>
    </dsp:sp>
    <dsp:sp modelId="{6F93B9E0-83F8-4B23-9805-0356E2F53E7A}">
      <dsp:nvSpPr>
        <dsp:cNvPr id="0" name=""/>
        <dsp:cNvSpPr/>
      </dsp:nvSpPr>
      <dsp:spPr>
        <a:xfrm>
          <a:off x="0" y="2718736"/>
          <a:ext cx="10515600" cy="72408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5CAD43-70F5-43A1-9409-CBB78EC05005}">
      <dsp:nvSpPr>
        <dsp:cNvPr id="0" name=""/>
        <dsp:cNvSpPr/>
      </dsp:nvSpPr>
      <dsp:spPr>
        <a:xfrm>
          <a:off x="219037" y="2881656"/>
          <a:ext cx="398249" cy="39824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312029D-D7A7-4DCC-93B5-9C61E6879F7A}">
      <dsp:nvSpPr>
        <dsp:cNvPr id="0" name=""/>
        <dsp:cNvSpPr/>
      </dsp:nvSpPr>
      <dsp:spPr>
        <a:xfrm>
          <a:off x="836323" y="2718736"/>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1244600">
            <a:lnSpc>
              <a:spcPct val="100000"/>
            </a:lnSpc>
            <a:spcBef>
              <a:spcPct val="0"/>
            </a:spcBef>
            <a:spcAft>
              <a:spcPct val="35000"/>
            </a:spcAft>
            <a:buNone/>
          </a:pPr>
          <a:r>
            <a:rPr lang="fr-FR" sz="2800" kern="1200" dirty="0"/>
            <a:t>Quality Assurance Framework at UM6P</a:t>
          </a:r>
          <a:endParaRPr lang="en-US" sz="2800" kern="1200" dirty="0"/>
        </a:p>
      </dsp:txBody>
      <dsp:txXfrm>
        <a:off x="836323" y="2718736"/>
        <a:ext cx="9679276" cy="724089"/>
      </dsp:txXfrm>
    </dsp:sp>
    <dsp:sp modelId="{4AF4045E-E1FA-4F59-BA85-53298BFE9D50}">
      <dsp:nvSpPr>
        <dsp:cNvPr id="0" name=""/>
        <dsp:cNvSpPr/>
      </dsp:nvSpPr>
      <dsp:spPr>
        <a:xfrm>
          <a:off x="0" y="3623848"/>
          <a:ext cx="10515600" cy="72408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B5D00B-8FC5-4A6B-AF1C-7076B3683648}">
      <dsp:nvSpPr>
        <dsp:cNvPr id="0" name=""/>
        <dsp:cNvSpPr/>
      </dsp:nvSpPr>
      <dsp:spPr>
        <a:xfrm>
          <a:off x="219037" y="3786768"/>
          <a:ext cx="398249" cy="39824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AB963E-FC70-49A6-85BF-7F18E713E5CC}">
      <dsp:nvSpPr>
        <dsp:cNvPr id="0" name=""/>
        <dsp:cNvSpPr/>
      </dsp:nvSpPr>
      <dsp:spPr>
        <a:xfrm>
          <a:off x="836323" y="3623848"/>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1244600">
            <a:lnSpc>
              <a:spcPct val="100000"/>
            </a:lnSpc>
            <a:spcBef>
              <a:spcPct val="0"/>
            </a:spcBef>
            <a:spcAft>
              <a:spcPct val="35000"/>
            </a:spcAft>
            <a:buNone/>
          </a:pPr>
          <a:r>
            <a:rPr lang="fr-FR" sz="2800" kern="1200" dirty="0"/>
            <a:t>Conclusion</a:t>
          </a:r>
          <a:endParaRPr lang="en-US" sz="2800" kern="1200" dirty="0"/>
        </a:p>
      </dsp:txBody>
      <dsp:txXfrm>
        <a:off x="836323" y="3623848"/>
        <a:ext cx="9679276" cy="7240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56F6D-D933-4CAB-A3CC-1A87D3DB6E94}">
      <dsp:nvSpPr>
        <dsp:cNvPr id="0" name=""/>
        <dsp:cNvSpPr/>
      </dsp:nvSpPr>
      <dsp:spPr>
        <a:xfrm>
          <a:off x="0" y="2236"/>
          <a:ext cx="11217966" cy="691794"/>
        </a:xfrm>
        <a:prstGeom prst="roundRect">
          <a:avLst/>
        </a:prstGeom>
        <a:gradFill rotWithShape="0">
          <a:gsLst>
            <a:gs pos="0">
              <a:schemeClr val="accent2">
                <a:shade val="80000"/>
                <a:hueOff val="0"/>
                <a:satOff val="0"/>
                <a:lumOff val="0"/>
                <a:alphaOff val="0"/>
                <a:satMod val="103000"/>
                <a:lumMod val="102000"/>
                <a:tint val="94000"/>
              </a:schemeClr>
            </a:gs>
            <a:gs pos="50000">
              <a:schemeClr val="accent2">
                <a:shade val="80000"/>
                <a:hueOff val="0"/>
                <a:satOff val="0"/>
                <a:lumOff val="0"/>
                <a:alphaOff val="0"/>
                <a:satMod val="110000"/>
                <a:lumMod val="100000"/>
                <a:shade val="100000"/>
              </a:schemeClr>
            </a:gs>
            <a:gs pos="100000">
              <a:schemeClr val="accent2">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FR" sz="2000" b="1" kern="1200" dirty="0"/>
            <a:t>A </a:t>
          </a:r>
          <a:r>
            <a:rPr lang="fr-FR" sz="2000" b="1" kern="1200" dirty="0" err="1"/>
            <a:t>young</a:t>
          </a:r>
          <a:r>
            <a:rPr lang="fr-FR" sz="2000" b="1" kern="1200" dirty="0"/>
            <a:t> </a:t>
          </a:r>
          <a:r>
            <a:rPr lang="fr-FR" sz="2000" b="1" kern="1200" dirty="0" err="1"/>
            <a:t>department</a:t>
          </a:r>
          <a:r>
            <a:rPr lang="fr-FR" sz="2000" kern="1200" dirty="0"/>
            <a:t>, </a:t>
          </a:r>
          <a:r>
            <a:rPr lang="fr-FR" sz="2000" kern="1200" dirty="0" err="1"/>
            <a:t>established</a:t>
          </a:r>
          <a:r>
            <a:rPr lang="fr-FR" sz="2000" kern="1200" dirty="0"/>
            <a:t> in </a:t>
          </a:r>
          <a:r>
            <a:rPr lang="fr-FR" sz="2000" kern="1200" dirty="0" err="1"/>
            <a:t>spring</a:t>
          </a:r>
          <a:r>
            <a:rPr lang="fr-FR" sz="2000" kern="1200" dirty="0"/>
            <a:t> 2023; Team formation Summer 2024.</a:t>
          </a:r>
          <a:endParaRPr lang="en-US" sz="2000" kern="1200" dirty="0"/>
        </a:p>
      </dsp:txBody>
      <dsp:txXfrm>
        <a:off x="33771" y="36007"/>
        <a:ext cx="11150424" cy="624252"/>
      </dsp:txXfrm>
    </dsp:sp>
    <dsp:sp modelId="{D29D334B-8ED7-4113-9A41-9AED6829E5BC}">
      <dsp:nvSpPr>
        <dsp:cNvPr id="0" name=""/>
        <dsp:cNvSpPr/>
      </dsp:nvSpPr>
      <dsp:spPr>
        <a:xfrm>
          <a:off x="0" y="706506"/>
          <a:ext cx="11217966" cy="691794"/>
        </a:xfrm>
        <a:prstGeom prst="roundRect">
          <a:avLst/>
        </a:prstGeom>
        <a:gradFill rotWithShape="0">
          <a:gsLst>
            <a:gs pos="0">
              <a:schemeClr val="accent2">
                <a:shade val="80000"/>
                <a:hueOff val="-151668"/>
                <a:satOff val="2837"/>
                <a:lumOff val="9040"/>
                <a:alphaOff val="0"/>
                <a:satMod val="103000"/>
                <a:lumMod val="102000"/>
                <a:tint val="94000"/>
              </a:schemeClr>
            </a:gs>
            <a:gs pos="50000">
              <a:schemeClr val="accent2">
                <a:shade val="80000"/>
                <a:hueOff val="-151668"/>
                <a:satOff val="2837"/>
                <a:lumOff val="9040"/>
                <a:alphaOff val="0"/>
                <a:satMod val="110000"/>
                <a:lumMod val="100000"/>
                <a:shade val="100000"/>
              </a:schemeClr>
            </a:gs>
            <a:gs pos="100000">
              <a:schemeClr val="accent2">
                <a:shade val="80000"/>
                <a:hueOff val="-151668"/>
                <a:satOff val="2837"/>
                <a:lumOff val="904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FR" sz="2000" b="1" kern="1200" dirty="0" err="1"/>
            <a:t>Dedicated</a:t>
          </a:r>
          <a:r>
            <a:rPr lang="fr-FR" sz="2000" b="1" kern="1200" dirty="0"/>
            <a:t> to </a:t>
          </a:r>
          <a:r>
            <a:rPr lang="fr-FR" sz="2000" b="1" kern="1200" dirty="0" err="1"/>
            <a:t>fostering</a:t>
          </a:r>
          <a:r>
            <a:rPr lang="fr-FR" sz="2000" b="1" kern="1200" dirty="0"/>
            <a:t> a </a:t>
          </a:r>
          <a:r>
            <a:rPr lang="fr-FR" sz="2000" b="1" kern="1200" dirty="0" err="1"/>
            <a:t>quality</a:t>
          </a:r>
          <a:r>
            <a:rPr lang="fr-FR" sz="2000" b="1" kern="1200" dirty="0"/>
            <a:t> culture</a:t>
          </a:r>
          <a:r>
            <a:rPr lang="fr-FR" sz="2000" kern="1200" dirty="0"/>
            <a:t> </a:t>
          </a:r>
          <a:r>
            <a:rPr lang="fr-FR" sz="2000" kern="1200" dirty="0" err="1"/>
            <a:t>across</a:t>
          </a:r>
          <a:r>
            <a:rPr lang="fr-FR" sz="2000" kern="1200" dirty="0"/>
            <a:t> </a:t>
          </a:r>
          <a:r>
            <a:rPr lang="fr-FR" sz="2000" b="1" kern="1200" dirty="0" err="1"/>
            <a:t>education</a:t>
          </a:r>
          <a:r>
            <a:rPr lang="fr-FR" sz="2000" kern="1200" dirty="0"/>
            <a:t>, </a:t>
          </a:r>
          <a:r>
            <a:rPr lang="fr-FR" sz="2000" kern="1200" dirty="0" err="1"/>
            <a:t>research</a:t>
          </a:r>
          <a:r>
            <a:rPr lang="fr-FR" sz="2000" kern="1200" dirty="0"/>
            <a:t>, and </a:t>
          </a:r>
          <a:r>
            <a:rPr lang="fr-FR" sz="2000" kern="1200" dirty="0" err="1"/>
            <a:t>institutional</a:t>
          </a:r>
          <a:r>
            <a:rPr lang="fr-FR" sz="2000" kern="1200" dirty="0"/>
            <a:t> services.</a:t>
          </a:r>
          <a:endParaRPr lang="en-US" sz="2000" kern="1200" dirty="0"/>
        </a:p>
      </dsp:txBody>
      <dsp:txXfrm>
        <a:off x="33771" y="740277"/>
        <a:ext cx="11150424" cy="624252"/>
      </dsp:txXfrm>
    </dsp:sp>
    <dsp:sp modelId="{28C7A9B5-AD17-42E1-945D-D1AB0CA7C802}">
      <dsp:nvSpPr>
        <dsp:cNvPr id="0" name=""/>
        <dsp:cNvSpPr/>
      </dsp:nvSpPr>
      <dsp:spPr>
        <a:xfrm>
          <a:off x="0" y="1410776"/>
          <a:ext cx="11217966" cy="691794"/>
        </a:xfrm>
        <a:prstGeom prst="roundRect">
          <a:avLst/>
        </a:prstGeom>
        <a:gradFill rotWithShape="0">
          <a:gsLst>
            <a:gs pos="0">
              <a:schemeClr val="accent2">
                <a:shade val="80000"/>
                <a:hueOff val="-303336"/>
                <a:satOff val="5673"/>
                <a:lumOff val="18081"/>
                <a:alphaOff val="0"/>
                <a:satMod val="103000"/>
                <a:lumMod val="102000"/>
                <a:tint val="94000"/>
              </a:schemeClr>
            </a:gs>
            <a:gs pos="50000">
              <a:schemeClr val="accent2">
                <a:shade val="80000"/>
                <a:hueOff val="-303336"/>
                <a:satOff val="5673"/>
                <a:lumOff val="18081"/>
                <a:alphaOff val="0"/>
                <a:satMod val="110000"/>
                <a:lumMod val="100000"/>
                <a:shade val="100000"/>
              </a:schemeClr>
            </a:gs>
            <a:gs pos="100000">
              <a:schemeClr val="accent2">
                <a:shade val="80000"/>
                <a:hueOff val="-303336"/>
                <a:satOff val="5673"/>
                <a:lumOff val="1808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FR" sz="2000" b="1" kern="1200" dirty="0" err="1"/>
            <a:t>Several</a:t>
          </a:r>
          <a:r>
            <a:rPr lang="fr-FR" sz="2000" b="1" kern="1200" dirty="0"/>
            <a:t> </a:t>
          </a:r>
          <a:r>
            <a:rPr lang="fr-FR" sz="2000" b="1" kern="1200" dirty="0" err="1"/>
            <a:t>inititatives</a:t>
          </a:r>
          <a:r>
            <a:rPr lang="fr-FR" sz="2000" b="1" kern="1200" dirty="0"/>
            <a:t> </a:t>
          </a:r>
          <a:r>
            <a:rPr lang="fr-FR" sz="2000" b="1" kern="1200" dirty="0" err="1"/>
            <a:t>launched</a:t>
          </a:r>
          <a:r>
            <a:rPr lang="fr-FR" sz="2000" b="1" kern="1200" dirty="0"/>
            <a:t> for </a:t>
          </a:r>
          <a:r>
            <a:rPr lang="fr-FR" sz="2000" b="1" kern="1200" dirty="0" err="1"/>
            <a:t>accreditation</a:t>
          </a:r>
          <a:r>
            <a:rPr lang="fr-FR" sz="2000" b="1" kern="1200" dirty="0"/>
            <a:t> and </a:t>
          </a:r>
          <a:r>
            <a:rPr lang="fr-FR" sz="2000" b="1" kern="1200" dirty="0" err="1"/>
            <a:t>continuous</a:t>
          </a:r>
          <a:r>
            <a:rPr lang="fr-FR" sz="2000" b="1" kern="1200" dirty="0"/>
            <a:t> </a:t>
          </a:r>
          <a:r>
            <a:rPr lang="fr-FR" sz="2000" b="1" kern="1200" dirty="0" err="1"/>
            <a:t>improvement</a:t>
          </a:r>
          <a:r>
            <a:rPr lang="fr-FR" sz="2000" kern="1200" dirty="0"/>
            <a:t>, </a:t>
          </a:r>
          <a:r>
            <a:rPr lang="fr-FR" sz="2000" kern="1200" dirty="0" err="1"/>
            <a:t>aligned</a:t>
          </a:r>
          <a:r>
            <a:rPr lang="fr-FR" sz="2000" kern="1200" dirty="0"/>
            <a:t> </a:t>
          </a:r>
          <a:r>
            <a:rPr lang="fr-FR" sz="2000" kern="1200" dirty="0" err="1"/>
            <a:t>with</a:t>
          </a:r>
          <a:r>
            <a:rPr lang="fr-FR" sz="2000" kern="1200" dirty="0"/>
            <a:t> international standards</a:t>
          </a:r>
          <a:r>
            <a:rPr lang="fr-FR" sz="500" kern="1200" dirty="0"/>
            <a:t>.</a:t>
          </a:r>
          <a:endParaRPr lang="en-US" sz="500" kern="1200" dirty="0"/>
        </a:p>
      </dsp:txBody>
      <dsp:txXfrm>
        <a:off x="33771" y="1444547"/>
        <a:ext cx="11150424" cy="624252"/>
      </dsp:txXfrm>
    </dsp:sp>
    <dsp:sp modelId="{04D2A498-7DF5-4495-876F-36F4DDCF073D}">
      <dsp:nvSpPr>
        <dsp:cNvPr id="0" name=""/>
        <dsp:cNvSpPr/>
      </dsp:nvSpPr>
      <dsp:spPr>
        <a:xfrm>
          <a:off x="0" y="2115046"/>
          <a:ext cx="11217966" cy="691794"/>
        </a:xfrm>
        <a:prstGeom prst="roundRect">
          <a:avLst/>
        </a:prstGeom>
        <a:gradFill rotWithShape="0">
          <a:gsLst>
            <a:gs pos="0">
              <a:schemeClr val="accent2">
                <a:shade val="80000"/>
                <a:hueOff val="-455004"/>
                <a:satOff val="8510"/>
                <a:lumOff val="27121"/>
                <a:alphaOff val="0"/>
                <a:satMod val="103000"/>
                <a:lumMod val="102000"/>
                <a:tint val="94000"/>
              </a:schemeClr>
            </a:gs>
            <a:gs pos="50000">
              <a:schemeClr val="accent2">
                <a:shade val="80000"/>
                <a:hueOff val="-455004"/>
                <a:satOff val="8510"/>
                <a:lumOff val="27121"/>
                <a:alphaOff val="0"/>
                <a:satMod val="110000"/>
                <a:lumMod val="100000"/>
                <a:shade val="100000"/>
              </a:schemeClr>
            </a:gs>
            <a:gs pos="100000">
              <a:schemeClr val="accent2">
                <a:shade val="80000"/>
                <a:hueOff val="-455004"/>
                <a:satOff val="8510"/>
                <a:lumOff val="2712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FR" sz="2000" b="1" kern="1200" dirty="0"/>
            <a:t>A </a:t>
          </a:r>
          <a:r>
            <a:rPr lang="fr-FR" sz="2000" b="1" kern="1200" dirty="0" err="1"/>
            <a:t>strategic</a:t>
          </a:r>
          <a:r>
            <a:rPr lang="fr-FR" sz="2000" b="1" kern="1200" dirty="0"/>
            <a:t> mission </a:t>
          </a:r>
          <a:r>
            <a:rPr lang="fr-FR" sz="2000" b="1" kern="1200" dirty="0" err="1"/>
            <a:t>built</a:t>
          </a:r>
          <a:r>
            <a:rPr lang="fr-FR" sz="2000" b="1" kern="1200" dirty="0"/>
            <a:t> on </a:t>
          </a:r>
          <a:r>
            <a:rPr lang="fr-FR" sz="2000" b="1" kern="1200" dirty="0" err="1"/>
            <a:t>three</a:t>
          </a:r>
          <a:r>
            <a:rPr lang="fr-FR" sz="2000" b="1" kern="1200" dirty="0"/>
            <a:t> </a:t>
          </a:r>
          <a:r>
            <a:rPr lang="fr-FR" sz="2000" b="1" kern="1200" dirty="0" err="1"/>
            <a:t>pillars</a:t>
          </a:r>
          <a:r>
            <a:rPr lang="fr-FR" sz="2000" b="1" kern="1200" dirty="0"/>
            <a:t>:</a:t>
          </a:r>
          <a:endParaRPr lang="en-US" sz="2000" b="1" kern="1200" dirty="0"/>
        </a:p>
      </dsp:txBody>
      <dsp:txXfrm>
        <a:off x="33771" y="2148817"/>
        <a:ext cx="11150424" cy="624252"/>
      </dsp:txXfrm>
    </dsp:sp>
    <dsp:sp modelId="{B49A2A71-E3B3-42E3-AB09-CBD950C21A33}">
      <dsp:nvSpPr>
        <dsp:cNvPr id="0" name=""/>
        <dsp:cNvSpPr/>
      </dsp:nvSpPr>
      <dsp:spPr>
        <a:xfrm>
          <a:off x="0" y="2806841"/>
          <a:ext cx="11217966" cy="15422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6170" tIns="30480" rIns="170688" bIns="30480" numCol="1" spcCol="1270" anchor="t" anchorCtr="0">
          <a:noAutofit/>
        </a:bodyPr>
        <a:lstStyle/>
        <a:p>
          <a:pPr marL="228600" lvl="1" indent="-228600" algn="l" defTabSz="1066800">
            <a:lnSpc>
              <a:spcPct val="100000"/>
            </a:lnSpc>
            <a:spcBef>
              <a:spcPct val="0"/>
            </a:spcBef>
            <a:spcAft>
              <a:spcPct val="20000"/>
            </a:spcAft>
            <a:buFont typeface="Wingdings" panose="05000000000000000000" pitchFamily="2" charset="2"/>
            <a:buNone/>
          </a:pPr>
          <a:r>
            <a:rPr lang="fr-FR" sz="2400" b="1" kern="1200" dirty="0"/>
            <a:t> </a:t>
          </a:r>
          <a:endParaRPr lang="en-US" sz="2400" kern="1200" dirty="0"/>
        </a:p>
        <a:p>
          <a:pPr marL="228600" lvl="1" indent="-228600" algn="l" defTabSz="1066800">
            <a:lnSpc>
              <a:spcPct val="100000"/>
            </a:lnSpc>
            <a:spcBef>
              <a:spcPct val="0"/>
            </a:spcBef>
            <a:spcAft>
              <a:spcPct val="20000"/>
            </a:spcAft>
            <a:buFont typeface="+mj-lt"/>
            <a:buAutoNum type="arabicPeriod"/>
          </a:pPr>
          <a:r>
            <a:rPr lang="fr-FR" sz="2400" b="1" kern="1200" dirty="0"/>
            <a:t>Excellence</a:t>
          </a:r>
          <a:r>
            <a:rPr lang="fr-FR" sz="2400" kern="1200" dirty="0"/>
            <a:t> in </a:t>
          </a:r>
          <a:r>
            <a:rPr lang="fr-FR" sz="2400" kern="1200" dirty="0" err="1"/>
            <a:t>quality</a:t>
          </a:r>
          <a:r>
            <a:rPr lang="fr-FR" sz="2400" kern="1200" dirty="0"/>
            <a:t> </a:t>
          </a:r>
          <a:r>
            <a:rPr lang="fr-FR" sz="2400" kern="1200" dirty="0" err="1"/>
            <a:t>processes</a:t>
          </a:r>
          <a:r>
            <a:rPr lang="fr-FR" sz="2400" kern="1200" dirty="0"/>
            <a:t> and </a:t>
          </a:r>
          <a:r>
            <a:rPr lang="fr-FR" sz="2400" kern="1200" dirty="0" err="1"/>
            <a:t>outcomes</a:t>
          </a:r>
          <a:endParaRPr lang="en-US" sz="2400" kern="1200" dirty="0"/>
        </a:p>
        <a:p>
          <a:pPr marL="228600" lvl="1" indent="-228600" algn="l" defTabSz="1066800">
            <a:lnSpc>
              <a:spcPct val="100000"/>
            </a:lnSpc>
            <a:spcBef>
              <a:spcPct val="0"/>
            </a:spcBef>
            <a:spcAft>
              <a:spcPct val="20000"/>
            </a:spcAft>
            <a:buFont typeface="+mj-lt"/>
            <a:buAutoNum type="arabicPeriod"/>
          </a:pPr>
          <a:r>
            <a:rPr lang="fr-FR" sz="2400" b="1" kern="1200" dirty="0"/>
            <a:t> Innovation</a:t>
          </a:r>
          <a:r>
            <a:rPr lang="fr-FR" sz="2400" kern="1200" dirty="0"/>
            <a:t> in </a:t>
          </a:r>
          <a:r>
            <a:rPr lang="fr-FR" sz="2400" kern="1200" dirty="0" err="1"/>
            <a:t>quality</a:t>
          </a:r>
          <a:r>
            <a:rPr lang="fr-FR" sz="2400" kern="1200" dirty="0"/>
            <a:t> assurance practices</a:t>
          </a:r>
          <a:endParaRPr lang="en-US" sz="2400" kern="1200" dirty="0"/>
        </a:p>
        <a:p>
          <a:pPr marL="228600" lvl="1" indent="-228600" algn="l" defTabSz="1066800">
            <a:lnSpc>
              <a:spcPct val="100000"/>
            </a:lnSpc>
            <a:spcBef>
              <a:spcPct val="0"/>
            </a:spcBef>
            <a:spcAft>
              <a:spcPct val="20000"/>
            </a:spcAft>
            <a:buFont typeface="+mj-lt"/>
            <a:buAutoNum type="arabicPeriod"/>
          </a:pPr>
          <a:r>
            <a:rPr lang="fr-FR" sz="2400" b="1" kern="1200" dirty="0"/>
            <a:t> Impact</a:t>
          </a:r>
          <a:r>
            <a:rPr lang="fr-FR" sz="2400" kern="1200" dirty="0"/>
            <a:t> on </a:t>
          </a:r>
          <a:r>
            <a:rPr lang="fr-FR" sz="2400" kern="1200" dirty="0" err="1"/>
            <a:t>learners</a:t>
          </a:r>
          <a:r>
            <a:rPr lang="fr-FR" sz="2400" kern="1200" dirty="0"/>
            <a:t>, </a:t>
          </a:r>
          <a:r>
            <a:rPr lang="fr-FR" sz="2400" kern="1200" dirty="0" err="1"/>
            <a:t>faculty</a:t>
          </a:r>
          <a:r>
            <a:rPr lang="fr-FR" sz="2400" kern="1200" dirty="0"/>
            <a:t>, and </a:t>
          </a:r>
          <a:r>
            <a:rPr lang="fr-FR" sz="2400" kern="1200" dirty="0" err="1"/>
            <a:t>institutional</a:t>
          </a:r>
          <a:r>
            <a:rPr lang="fr-FR" sz="2400" kern="1200" dirty="0"/>
            <a:t> </a:t>
          </a:r>
          <a:r>
            <a:rPr lang="fr-FR" sz="2400" kern="1200" dirty="0" err="1"/>
            <a:t>development</a:t>
          </a:r>
          <a:endParaRPr lang="en-US" sz="2400" kern="1200" dirty="0"/>
        </a:p>
      </dsp:txBody>
      <dsp:txXfrm>
        <a:off x="0" y="2806841"/>
        <a:ext cx="11217966" cy="15422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092335-F97E-45EA-BA36-554DB342715E}">
      <dsp:nvSpPr>
        <dsp:cNvPr id="0" name=""/>
        <dsp:cNvSpPr/>
      </dsp:nvSpPr>
      <dsp:spPr>
        <a:xfrm>
          <a:off x="0" y="9580"/>
          <a:ext cx="10740613" cy="791505"/>
        </a:xfrm>
        <a:prstGeom prst="roundRect">
          <a:avLst/>
        </a:prstGeom>
        <a:solidFill>
          <a:schemeClr val="accent2">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FR" sz="2000" b="1" kern="1200" dirty="0" err="1"/>
            <a:t>Governance</a:t>
          </a:r>
          <a:r>
            <a:rPr lang="fr-FR" sz="2000" b="1" kern="1200" dirty="0"/>
            <a:t> &amp; Support </a:t>
          </a:r>
          <a:r>
            <a:rPr lang="fr-FR" sz="2000" b="1" kern="1200" dirty="0" err="1"/>
            <a:t>Functions</a:t>
          </a:r>
          <a:r>
            <a:rPr lang="fr-FR" sz="2000" b="1" kern="1200" dirty="0"/>
            <a:t> Management:  </a:t>
          </a:r>
          <a:r>
            <a:rPr lang="fr-FR" sz="2000" b="1" kern="1200" dirty="0" err="1"/>
            <a:t>Strategy</a:t>
          </a:r>
          <a:r>
            <a:rPr lang="fr-FR" sz="2000" b="1" kern="1200" dirty="0"/>
            <a:t>, leadership, structures, </a:t>
          </a:r>
          <a:r>
            <a:rPr lang="fr-FR" sz="2000" b="1" kern="1200" dirty="0" err="1"/>
            <a:t>resource</a:t>
          </a:r>
          <a:r>
            <a:rPr lang="fr-FR" sz="2000" b="1" kern="1200" dirty="0"/>
            <a:t> management</a:t>
          </a:r>
          <a:endParaRPr lang="en-US" sz="2000" b="1" kern="1200" dirty="0"/>
        </a:p>
      </dsp:txBody>
      <dsp:txXfrm>
        <a:off x="38638" y="48218"/>
        <a:ext cx="10663337" cy="714229"/>
      </dsp:txXfrm>
    </dsp:sp>
    <dsp:sp modelId="{62DFA38F-965D-41AD-A25A-E5300BACDD0D}">
      <dsp:nvSpPr>
        <dsp:cNvPr id="0" name=""/>
        <dsp:cNvSpPr/>
      </dsp:nvSpPr>
      <dsp:spPr>
        <a:xfrm>
          <a:off x="0" y="896125"/>
          <a:ext cx="10740613" cy="791505"/>
        </a:xfrm>
        <a:prstGeom prst="roundRect">
          <a:avLst/>
        </a:prstGeom>
        <a:solidFill>
          <a:schemeClr val="accent2">
            <a:alpha val="90000"/>
            <a:hueOff val="0"/>
            <a:satOff val="0"/>
            <a:lumOff val="0"/>
            <a:alphaOff val="-1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FR" sz="2000" b="1" kern="1200" dirty="0"/>
            <a:t>Education &amp; Training: Academic programs, </a:t>
          </a:r>
          <a:r>
            <a:rPr lang="fr-FR" sz="2000" b="1" kern="1200" dirty="0" err="1"/>
            <a:t>pedagogy</a:t>
          </a:r>
          <a:r>
            <a:rPr lang="fr-FR" sz="2000" b="1" kern="1200" dirty="0"/>
            <a:t>, </a:t>
          </a:r>
          <a:r>
            <a:rPr lang="fr-FR" sz="2000" b="1" kern="1200" dirty="0" err="1"/>
            <a:t>student</a:t>
          </a:r>
          <a:r>
            <a:rPr lang="fr-FR" sz="2000" b="1" kern="1200" dirty="0"/>
            <a:t> &amp; program </a:t>
          </a:r>
          <a:r>
            <a:rPr lang="fr-FR" sz="2000" b="1" kern="1200" dirty="0" err="1"/>
            <a:t>assessment</a:t>
          </a:r>
          <a:r>
            <a:rPr lang="fr-FR" sz="2000" b="1" kern="1200" dirty="0"/>
            <a:t>, innovation</a:t>
          </a:r>
          <a:endParaRPr lang="en-US" sz="2000" b="1" kern="1200" dirty="0"/>
        </a:p>
      </dsp:txBody>
      <dsp:txXfrm>
        <a:off x="38638" y="934763"/>
        <a:ext cx="10663337" cy="714229"/>
      </dsp:txXfrm>
    </dsp:sp>
    <dsp:sp modelId="{6EF99F50-0127-45DD-BB0E-310345052FD5}">
      <dsp:nvSpPr>
        <dsp:cNvPr id="0" name=""/>
        <dsp:cNvSpPr/>
      </dsp:nvSpPr>
      <dsp:spPr>
        <a:xfrm>
          <a:off x="0" y="1782671"/>
          <a:ext cx="10740613" cy="791505"/>
        </a:xfrm>
        <a:prstGeom prst="roundRect">
          <a:avLst/>
        </a:prstGeom>
        <a:solidFill>
          <a:schemeClr val="accent2">
            <a:alpha val="90000"/>
            <a:hueOff val="0"/>
            <a:satOff val="0"/>
            <a:lumOff val="0"/>
            <a:alphaOff val="-2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FR" sz="2000" b="1" kern="1200" dirty="0"/>
            <a:t>Scientific </a:t>
          </a:r>
          <a:r>
            <a:rPr lang="fr-FR" sz="2000" b="1" kern="1200" dirty="0" err="1"/>
            <a:t>Research</a:t>
          </a:r>
          <a:r>
            <a:rPr lang="fr-FR" sz="2000" b="1" kern="1200" dirty="0"/>
            <a:t>: </a:t>
          </a:r>
          <a:r>
            <a:rPr lang="fr-FR" sz="2000" b="1" kern="1200" dirty="0" err="1"/>
            <a:t>Research</a:t>
          </a:r>
          <a:r>
            <a:rPr lang="fr-FR" sz="2000" b="1" kern="1200" dirty="0"/>
            <a:t> </a:t>
          </a:r>
          <a:r>
            <a:rPr lang="fr-FR" sz="2000" b="1" kern="1200" dirty="0" err="1"/>
            <a:t>strategy</a:t>
          </a:r>
          <a:r>
            <a:rPr lang="fr-FR" sz="2000" b="1" kern="1200" dirty="0"/>
            <a:t>, coordination, outputs &amp; partnerships</a:t>
          </a:r>
          <a:endParaRPr lang="en-US" sz="2000" b="1" kern="1200" dirty="0"/>
        </a:p>
      </dsp:txBody>
      <dsp:txXfrm>
        <a:off x="38638" y="1821309"/>
        <a:ext cx="10663337" cy="714229"/>
      </dsp:txXfrm>
    </dsp:sp>
    <dsp:sp modelId="{CBEB674D-DDB8-4AEC-9628-4F47F0AE0F7E}">
      <dsp:nvSpPr>
        <dsp:cNvPr id="0" name=""/>
        <dsp:cNvSpPr/>
      </dsp:nvSpPr>
      <dsp:spPr>
        <a:xfrm>
          <a:off x="0" y="2669216"/>
          <a:ext cx="10740613" cy="791505"/>
        </a:xfrm>
        <a:prstGeom prst="roundRect">
          <a:avLst/>
        </a:prstGeom>
        <a:solidFill>
          <a:schemeClr val="accent2">
            <a:alpha val="90000"/>
            <a:hueOff val="0"/>
            <a:satOff val="0"/>
            <a:lumOff val="0"/>
            <a:alphaOff val="-3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FR" sz="2000" b="1" kern="1200" dirty="0" err="1"/>
            <a:t>Student</a:t>
          </a:r>
          <a:r>
            <a:rPr lang="fr-FR" sz="2000" b="1" kern="1200" dirty="0"/>
            <a:t> Support &amp; Campus Life: Admissions, </a:t>
          </a:r>
          <a:r>
            <a:rPr lang="fr-FR" sz="2000" b="1" kern="1200" dirty="0" err="1"/>
            <a:t>academic</a:t>
          </a:r>
          <a:r>
            <a:rPr lang="fr-FR" sz="2000" b="1" kern="1200" dirty="0"/>
            <a:t> </a:t>
          </a:r>
          <a:r>
            <a:rPr lang="fr-FR" sz="2000" b="1" kern="1200" dirty="0" err="1"/>
            <a:t>journey</a:t>
          </a:r>
          <a:r>
            <a:rPr lang="fr-FR" sz="2000" b="1" kern="1200" dirty="0"/>
            <a:t>, </a:t>
          </a:r>
          <a:r>
            <a:rPr lang="fr-FR" sz="2000" b="1" kern="1200" dirty="0" err="1"/>
            <a:t>student</a:t>
          </a:r>
          <a:r>
            <a:rPr lang="fr-FR" sz="2000" b="1" kern="1200" dirty="0"/>
            <a:t> engagement, </a:t>
          </a:r>
          <a:r>
            <a:rPr lang="fr-FR" sz="2000" b="1" kern="1200" dirty="0" err="1"/>
            <a:t>employability</a:t>
          </a:r>
          <a:endParaRPr lang="en-US" sz="2000" b="1" kern="1200" dirty="0"/>
        </a:p>
      </dsp:txBody>
      <dsp:txXfrm>
        <a:off x="38638" y="2707854"/>
        <a:ext cx="10663337" cy="714229"/>
      </dsp:txXfrm>
    </dsp:sp>
    <dsp:sp modelId="{EA3CDA5C-0481-4C0F-BDB8-C10697BF4685}">
      <dsp:nvSpPr>
        <dsp:cNvPr id="0" name=""/>
        <dsp:cNvSpPr/>
      </dsp:nvSpPr>
      <dsp:spPr>
        <a:xfrm>
          <a:off x="0" y="3555761"/>
          <a:ext cx="10740613" cy="791505"/>
        </a:xfrm>
        <a:prstGeom prst="roundRect">
          <a:avLst/>
        </a:prstGeom>
        <a:solidFill>
          <a:schemeClr val="accent2">
            <a:alpha val="90000"/>
            <a:hueOff val="0"/>
            <a:satOff val="0"/>
            <a:lumOff val="0"/>
            <a:alpha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FR" sz="2000" b="1" kern="1200" dirty="0"/>
            <a:t>Service to Society: Social &amp; </a:t>
          </a:r>
          <a:r>
            <a:rPr lang="fr-FR" sz="2000" b="1" kern="1200" dirty="0" err="1"/>
            <a:t>economic</a:t>
          </a:r>
          <a:r>
            <a:rPr lang="fr-FR" sz="2000" b="1" kern="1200" dirty="0"/>
            <a:t> contributions at </a:t>
          </a:r>
          <a:r>
            <a:rPr lang="fr-FR" sz="2000" b="1" kern="1200" dirty="0" err="1"/>
            <a:t>regional</a:t>
          </a:r>
          <a:r>
            <a:rPr lang="fr-FR" sz="2000" b="1" kern="1200" dirty="0"/>
            <a:t> and national </a:t>
          </a:r>
          <a:r>
            <a:rPr lang="fr-FR" sz="2000" b="1" kern="1200" dirty="0" err="1"/>
            <a:t>levels</a:t>
          </a:r>
          <a:endParaRPr lang="en-US" sz="2000" b="1" kern="1200" dirty="0"/>
        </a:p>
      </dsp:txBody>
      <dsp:txXfrm>
        <a:off x="38638" y="3594399"/>
        <a:ext cx="10663337" cy="71422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en-GH"/>
          </a:p>
        </p:txBody>
      </p:sp>
      <p:sp>
        <p:nvSpPr>
          <p:cNvPr id="3" name="Date Placeholder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6CD3D8E8-F5AE-9D45-AB5B-0741388C722E}" type="datetimeFigureOut">
              <a:rPr lang="en-GH" smtClean="0"/>
              <a:t>12/13/2025</a:t>
            </a:fld>
            <a:endParaRPr lang="en-GH"/>
          </a:p>
        </p:txBody>
      </p:sp>
      <p:sp>
        <p:nvSpPr>
          <p:cNvPr id="4" name="Slide Image Placeholder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en-GH"/>
          </a:p>
        </p:txBody>
      </p:sp>
      <p:sp>
        <p:nvSpPr>
          <p:cNvPr id="5" name="Notes Placeholder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H"/>
          </a:p>
        </p:txBody>
      </p:sp>
      <p:sp>
        <p:nvSpPr>
          <p:cNvPr id="6" name="Footer Placeholder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en-GH"/>
          </a:p>
        </p:txBody>
      </p:sp>
      <p:sp>
        <p:nvSpPr>
          <p:cNvPr id="7" name="Slide Number Placeholder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2F057837-F441-D84A-9477-C1F71228F1EB}" type="slidenum">
              <a:rPr lang="en-GH" smtClean="0"/>
              <a:t>‹N°›</a:t>
            </a:fld>
            <a:endParaRPr lang="en-GH"/>
          </a:p>
        </p:txBody>
      </p:sp>
    </p:spTree>
    <p:extLst>
      <p:ext uri="{BB962C8B-B14F-4D97-AF65-F5344CB8AC3E}">
        <p14:creationId xmlns:p14="http://schemas.microsoft.com/office/powerpoint/2010/main" val="3476193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dirty="0"/>
          </a:p>
        </p:txBody>
      </p:sp>
      <p:sp>
        <p:nvSpPr>
          <p:cNvPr id="4" name="Slide Number Placeholder 3"/>
          <p:cNvSpPr>
            <a:spLocks noGrp="1"/>
          </p:cNvSpPr>
          <p:nvPr>
            <p:ph type="sldNum" sz="quarter" idx="5"/>
          </p:nvPr>
        </p:nvSpPr>
        <p:spPr/>
        <p:txBody>
          <a:bodyPr/>
          <a:lstStyle/>
          <a:p>
            <a:fld id="{CB4D3478-54D0-634B-997D-6EC0F21C4F15}" type="slidenum">
              <a:rPr lang="en-GB" smtClean="0"/>
              <a:t>1</a:t>
            </a:fld>
            <a:endParaRPr lang="en-GB"/>
          </a:p>
        </p:txBody>
      </p:sp>
    </p:spTree>
    <p:extLst>
      <p:ext uri="{BB962C8B-B14F-4D97-AF65-F5344CB8AC3E}">
        <p14:creationId xmlns:p14="http://schemas.microsoft.com/office/powerpoint/2010/main" val="1402298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A" dirty="0"/>
          </a:p>
        </p:txBody>
      </p:sp>
      <p:sp>
        <p:nvSpPr>
          <p:cNvPr id="4" name="Slide Number Placeholder 3"/>
          <p:cNvSpPr>
            <a:spLocks noGrp="1"/>
          </p:cNvSpPr>
          <p:nvPr>
            <p:ph type="sldNum" sz="quarter" idx="5"/>
          </p:nvPr>
        </p:nvSpPr>
        <p:spPr/>
        <p:txBody>
          <a:bodyPr/>
          <a:lstStyle/>
          <a:p>
            <a:fld id="{0E33AF0C-2F2F-B74A-A654-506DDD66CC1E}" type="slidenum">
              <a:rPr lang="fr-FR" smtClean="0"/>
              <a:t>12</a:t>
            </a:fld>
            <a:endParaRPr lang="fr-FR"/>
          </a:p>
        </p:txBody>
      </p:sp>
    </p:spTree>
    <p:extLst>
      <p:ext uri="{BB962C8B-B14F-4D97-AF65-F5344CB8AC3E}">
        <p14:creationId xmlns:p14="http://schemas.microsoft.com/office/powerpoint/2010/main" val="3889616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fr-FR" dirty="0"/>
              <a:t>Cette pyramide illustre une </a:t>
            </a:r>
            <a:r>
              <a:rPr lang="fr-FR" b="1" dirty="0"/>
              <a:t>logique d’alignement vertical</a:t>
            </a:r>
            <a:r>
              <a:rPr lang="fr-FR" dirty="0"/>
              <a:t> (Institution &gt; Programme &gt; Cours) et </a:t>
            </a:r>
            <a:r>
              <a:rPr lang="fr-FR" b="1" dirty="0"/>
              <a:t>horizontal</a:t>
            </a:r>
            <a:r>
              <a:rPr lang="fr-FR" dirty="0"/>
              <a:t> (avec les exigences externes et internes), assurant la </a:t>
            </a:r>
            <a:r>
              <a:rPr lang="fr-FR" b="1" dirty="0"/>
              <a:t>cohérence globale</a:t>
            </a:r>
            <a:r>
              <a:rPr lang="fr-FR" dirty="0"/>
              <a:t> des parcours étudiants avec la mission de l’université et les standards de qualité internationaux.</a:t>
            </a:r>
          </a:p>
          <a:p>
            <a:pPr>
              <a:buNone/>
            </a:pPr>
            <a:r>
              <a:rPr lang="fr-FR" b="1" dirty="0"/>
              <a:t>alignement hiérarchique</a:t>
            </a:r>
            <a:r>
              <a:rPr lang="fr-FR" dirty="0"/>
              <a:t> entre les différents niveaux d’objectifs d’apprentissage à l’UM6P, tout en assurant leur cohérence avec la vision institutionnelle et les exigences d’accréditation.</a:t>
            </a:r>
          </a:p>
          <a:p>
            <a:pPr>
              <a:buNone/>
            </a:pPr>
            <a:r>
              <a:rPr lang="fr-FR" b="1" dirty="0"/>
              <a:t>1. Institution Learning </a:t>
            </a:r>
            <a:r>
              <a:rPr lang="fr-FR" b="1" dirty="0" err="1"/>
              <a:t>Outcomes</a:t>
            </a:r>
            <a:r>
              <a:rPr lang="fr-FR" b="1" dirty="0"/>
              <a:t> (</a:t>
            </a:r>
            <a:r>
              <a:rPr lang="fr-FR" b="1" dirty="0" err="1"/>
              <a:t>Core</a:t>
            </a:r>
            <a:r>
              <a:rPr lang="fr-FR" b="1" dirty="0"/>
              <a:t> </a:t>
            </a:r>
            <a:r>
              <a:rPr lang="fr-FR" b="1" dirty="0" err="1"/>
              <a:t>Competencies</a:t>
            </a:r>
            <a:r>
              <a:rPr lang="fr-FR" b="1" dirty="0"/>
              <a:t>) – Niveau Institutionnel</a:t>
            </a:r>
          </a:p>
          <a:p>
            <a:pPr>
              <a:buFont typeface="Arial" panose="020B0604020202020204" pitchFamily="34" charset="0"/>
              <a:buChar char="•"/>
            </a:pPr>
            <a:r>
              <a:rPr lang="fr-FR" dirty="0"/>
              <a:t>Situés au sommet de la pyramide, ce sont les </a:t>
            </a:r>
            <a:r>
              <a:rPr lang="fr-FR" b="1" dirty="0"/>
              <a:t>compétences fondamentales</a:t>
            </a:r>
            <a:r>
              <a:rPr lang="fr-FR" dirty="0"/>
              <a:t> que l’UM6P attend de tous ses diplômés, </a:t>
            </a:r>
            <a:r>
              <a:rPr lang="fr-FR" b="1" dirty="0"/>
              <a:t>quel que soit leur programme</a:t>
            </a:r>
            <a:r>
              <a:rPr lang="fr-FR" dirty="0"/>
              <a:t>.</a:t>
            </a:r>
          </a:p>
          <a:p>
            <a:pPr>
              <a:buFont typeface="Arial" panose="020B0604020202020204" pitchFamily="34" charset="0"/>
              <a:buChar char="•"/>
            </a:pPr>
            <a:r>
              <a:rPr lang="fr-FR" dirty="0"/>
              <a:t>Alignés sur la </a:t>
            </a:r>
            <a:r>
              <a:rPr lang="fr-FR" b="1" dirty="0"/>
              <a:t>vision, mission et les objectifs stratégiques de l’UM6P</a:t>
            </a:r>
            <a:r>
              <a:rPr lang="fr-FR" dirty="0"/>
              <a:t>.</a:t>
            </a:r>
          </a:p>
          <a:p>
            <a:pPr>
              <a:buFont typeface="Arial" panose="020B0604020202020204" pitchFamily="34" charset="0"/>
              <a:buChar char="•"/>
            </a:pPr>
            <a:r>
              <a:rPr lang="fr-FR" dirty="0"/>
              <a:t>Influencés aussi par les </a:t>
            </a:r>
            <a:r>
              <a:rPr lang="fr-FR" b="1" dirty="0"/>
              <a:t>exigences des agences d’accréditation</a:t>
            </a:r>
            <a:r>
              <a:rPr lang="fr-FR" dirty="0"/>
              <a:t>.</a:t>
            </a:r>
          </a:p>
          <a:p>
            <a:pPr>
              <a:buFont typeface="Arial" panose="020B0604020202020204" pitchFamily="34" charset="0"/>
              <a:buNone/>
            </a:pPr>
            <a:endParaRPr lang="fr-FR" dirty="0"/>
          </a:p>
          <a:p>
            <a:pPr>
              <a:buNone/>
            </a:pPr>
            <a:r>
              <a:rPr lang="fr-FR" b="1" dirty="0"/>
              <a:t>Program </a:t>
            </a:r>
            <a:r>
              <a:rPr lang="fr-FR" b="1" dirty="0" err="1"/>
              <a:t>Educational</a:t>
            </a:r>
            <a:r>
              <a:rPr lang="fr-FR" b="1" dirty="0"/>
              <a:t> Objectives (</a:t>
            </a:r>
            <a:r>
              <a:rPr lang="fr-FR" b="1" dirty="0" err="1"/>
              <a:t>PEOs</a:t>
            </a:r>
            <a:r>
              <a:rPr lang="fr-FR" b="1" dirty="0"/>
              <a:t>) – Niveau Programme</a:t>
            </a:r>
          </a:p>
          <a:p>
            <a:pPr>
              <a:buFont typeface="Arial" panose="020B0604020202020204" pitchFamily="34" charset="0"/>
              <a:buChar char="•"/>
            </a:pPr>
            <a:r>
              <a:rPr lang="fr-FR" dirty="0"/>
              <a:t>Ce sont les </a:t>
            </a:r>
            <a:r>
              <a:rPr lang="fr-FR" b="1" dirty="0"/>
              <a:t>objectifs à moyen terme (2–5 ans après l’obtention du diplôme)</a:t>
            </a:r>
            <a:r>
              <a:rPr lang="fr-FR" dirty="0"/>
              <a:t>, propres à chaque programme (ex : Computer Science).</a:t>
            </a:r>
          </a:p>
          <a:p>
            <a:pPr>
              <a:buFont typeface="Arial" panose="020B0604020202020204" pitchFamily="34" charset="0"/>
              <a:buChar char="•"/>
            </a:pPr>
            <a:r>
              <a:rPr lang="fr-FR" dirty="0"/>
              <a:t>Ils traduisent les attentes du monde professionnel, des employeurs, et de la société.</a:t>
            </a:r>
          </a:p>
          <a:p>
            <a:pPr>
              <a:buFont typeface="Arial" panose="020B0604020202020204" pitchFamily="34" charset="0"/>
              <a:buChar char="•"/>
            </a:pPr>
            <a:r>
              <a:rPr lang="fr-FR" dirty="0"/>
              <a:t>Les </a:t>
            </a:r>
            <a:r>
              <a:rPr lang="fr-FR" b="1" dirty="0" err="1"/>
              <a:t>PEOs</a:t>
            </a:r>
            <a:r>
              <a:rPr lang="fr-FR" b="1" dirty="0"/>
              <a:t> s’alignent à la fois sur les "Institution Learning </a:t>
            </a:r>
            <a:r>
              <a:rPr lang="fr-FR" b="1" dirty="0" err="1"/>
              <a:t>Outcomes</a:t>
            </a:r>
            <a:r>
              <a:rPr lang="fr-FR" b="1" dirty="0"/>
              <a:t>"</a:t>
            </a:r>
            <a:r>
              <a:rPr lang="fr-FR" dirty="0"/>
              <a:t> et sur :</a:t>
            </a:r>
          </a:p>
          <a:p>
            <a:pPr marL="742950" lvl="1" indent="-285750">
              <a:buFont typeface="Arial" panose="020B0604020202020204" pitchFamily="34" charset="0"/>
              <a:buChar char="•"/>
            </a:pPr>
            <a:r>
              <a:rPr lang="fr-FR" dirty="0"/>
              <a:t>Les </a:t>
            </a:r>
            <a:r>
              <a:rPr lang="fr-FR" b="1" dirty="0"/>
              <a:t>objectifs pédagogiques des unités d’enseignement</a:t>
            </a:r>
            <a:endParaRPr lang="fr-FR" dirty="0"/>
          </a:p>
          <a:p>
            <a:pPr marL="742950" lvl="1" indent="-285750">
              <a:buFont typeface="Arial" panose="020B0604020202020204" pitchFamily="34" charset="0"/>
              <a:buChar char="•"/>
            </a:pPr>
            <a:r>
              <a:rPr lang="fr-FR" dirty="0"/>
              <a:t>Les </a:t>
            </a:r>
            <a:r>
              <a:rPr lang="fr-FR" b="1" dirty="0"/>
              <a:t>exigences d’accréditation</a:t>
            </a:r>
            <a:r>
              <a:rPr lang="fr-FR" dirty="0"/>
              <a:t> (comme ABET, EUR-ACE, ANEAQ)</a:t>
            </a:r>
          </a:p>
          <a:p>
            <a:pPr>
              <a:buNone/>
            </a:pPr>
            <a:r>
              <a:rPr lang="fr-FR" b="1" dirty="0"/>
              <a:t>3. Course Learning </a:t>
            </a:r>
            <a:r>
              <a:rPr lang="fr-FR" b="1" dirty="0" err="1"/>
              <a:t>Outcomes</a:t>
            </a:r>
            <a:r>
              <a:rPr lang="fr-FR" b="1" dirty="0"/>
              <a:t> (</a:t>
            </a:r>
            <a:r>
              <a:rPr lang="fr-FR" b="1" dirty="0" err="1"/>
              <a:t>CLOs</a:t>
            </a:r>
            <a:r>
              <a:rPr lang="fr-FR" b="1" dirty="0"/>
              <a:t>) – Niveau Cours</a:t>
            </a:r>
          </a:p>
          <a:p>
            <a:pPr>
              <a:buFont typeface="Arial" panose="020B0604020202020204" pitchFamily="34" charset="0"/>
              <a:buChar char="•"/>
            </a:pPr>
            <a:r>
              <a:rPr lang="fr-FR" dirty="0"/>
              <a:t>Les </a:t>
            </a:r>
            <a:r>
              <a:rPr lang="fr-FR" b="1" dirty="0" err="1"/>
              <a:t>CLOs</a:t>
            </a:r>
            <a:r>
              <a:rPr lang="fr-FR" dirty="0"/>
              <a:t> décrivent ce qu’un étudiant doit être capable de </a:t>
            </a:r>
            <a:r>
              <a:rPr lang="fr-FR" b="1" dirty="0"/>
              <a:t>faire à la fin d’un cours</a:t>
            </a:r>
            <a:r>
              <a:rPr lang="fr-FR" dirty="0"/>
              <a:t> spécifique.</a:t>
            </a:r>
          </a:p>
          <a:p>
            <a:pPr>
              <a:buFont typeface="Arial" panose="020B0604020202020204" pitchFamily="34" charset="0"/>
              <a:buChar char="•"/>
            </a:pPr>
            <a:r>
              <a:rPr lang="fr-FR" dirty="0"/>
              <a:t>Ils sont </a:t>
            </a:r>
            <a:r>
              <a:rPr lang="fr-FR" b="1" dirty="0"/>
              <a:t>directement alignés avec les </a:t>
            </a:r>
            <a:r>
              <a:rPr lang="fr-FR" b="1" dirty="0" err="1"/>
              <a:t>PEOs</a:t>
            </a:r>
            <a:r>
              <a:rPr lang="fr-FR" dirty="0"/>
              <a:t>, assurant ainsi que chaque cours contribue aux objectifs globaux du programme.</a:t>
            </a:r>
          </a:p>
          <a:p>
            <a:pPr>
              <a:buFont typeface="Arial" panose="020B0604020202020204" pitchFamily="34" charset="0"/>
              <a:buChar char="•"/>
            </a:pPr>
            <a:r>
              <a:rPr lang="fr-FR" dirty="0"/>
              <a:t>Ils traduisent également les standards attendus dans chaque discipline.</a:t>
            </a:r>
          </a:p>
          <a:p>
            <a:pPr>
              <a:buFont typeface="Arial" panose="020B0604020202020204" pitchFamily="34" charset="0"/>
              <a:buNone/>
            </a:pPr>
            <a:endParaRPr lang="fr-FR" dirty="0"/>
          </a:p>
          <a:p>
            <a:endParaRPr lang="en-MA" dirty="0"/>
          </a:p>
        </p:txBody>
      </p:sp>
      <p:sp>
        <p:nvSpPr>
          <p:cNvPr id="4" name="Slide Number Placeholder 3"/>
          <p:cNvSpPr>
            <a:spLocks noGrp="1"/>
          </p:cNvSpPr>
          <p:nvPr>
            <p:ph type="sldNum" sz="quarter" idx="5"/>
          </p:nvPr>
        </p:nvSpPr>
        <p:spPr/>
        <p:txBody>
          <a:bodyPr/>
          <a:lstStyle/>
          <a:p>
            <a:fld id="{0E33AF0C-2F2F-B74A-A654-506DDD66CC1E}" type="slidenum">
              <a:rPr lang="fr-FR" smtClean="0"/>
              <a:t>13</a:t>
            </a:fld>
            <a:endParaRPr lang="fr-FR"/>
          </a:p>
        </p:txBody>
      </p:sp>
    </p:spTree>
    <p:extLst>
      <p:ext uri="{BB962C8B-B14F-4D97-AF65-F5344CB8AC3E}">
        <p14:creationId xmlns:p14="http://schemas.microsoft.com/office/powerpoint/2010/main" val="3727061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F057837-F441-D84A-9477-C1F71228F1EB}" type="slidenum">
              <a:rPr lang="en-GH" smtClean="0"/>
              <a:t>14</a:t>
            </a:fld>
            <a:endParaRPr lang="en-GH"/>
          </a:p>
        </p:txBody>
      </p:sp>
    </p:spTree>
    <p:extLst>
      <p:ext uri="{BB962C8B-B14F-4D97-AF65-F5344CB8AC3E}">
        <p14:creationId xmlns:p14="http://schemas.microsoft.com/office/powerpoint/2010/main" val="1471287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F057837-F441-D84A-9477-C1F71228F1EB}" type="slidenum">
              <a:rPr lang="en-GH" smtClean="0"/>
              <a:t>16</a:t>
            </a:fld>
            <a:endParaRPr lang="en-GH"/>
          </a:p>
        </p:txBody>
      </p:sp>
    </p:spTree>
    <p:extLst>
      <p:ext uri="{BB962C8B-B14F-4D97-AF65-F5344CB8AC3E}">
        <p14:creationId xmlns:p14="http://schemas.microsoft.com/office/powerpoint/2010/main" val="3086005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7990C-516F-C0B5-1C49-95DE0E0098D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6E7E293-2039-1ABF-964D-044F076A22D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CD5B2D3-943A-3473-42A4-3E8081C86EF5}"/>
              </a:ext>
            </a:extLst>
          </p:cNvPr>
          <p:cNvSpPr>
            <a:spLocks noGrp="1"/>
          </p:cNvSpPr>
          <p:nvPr>
            <p:ph type="body" idx="1"/>
          </p:nvPr>
        </p:nvSpPr>
        <p:spPr/>
        <p:txBody>
          <a:bodyPr/>
          <a:lstStyle/>
          <a:p>
            <a:r>
              <a:rPr lang="en-US" dirty="0"/>
              <a:t>To operationalize our QA strategy, we’ve launched key projects aligned with global benchmarks. Let me walk you through four major ones.”</a:t>
            </a:r>
            <a:endParaRPr lang="fr-FR" dirty="0"/>
          </a:p>
        </p:txBody>
      </p:sp>
      <p:sp>
        <p:nvSpPr>
          <p:cNvPr id="4" name="Espace réservé du numéro de diapositive 3">
            <a:extLst>
              <a:ext uri="{FF2B5EF4-FFF2-40B4-BE49-F238E27FC236}">
                <a16:creationId xmlns:a16="http://schemas.microsoft.com/office/drawing/2014/main" id="{DE47AA89-C68C-61F8-07EE-6EE96C3EBEE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057837-F441-D84A-9477-C1F71228F1EB}" type="slidenum">
              <a:rPr kumimoji="0" lang="en-G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45054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We are pursuing ABET accreditation for our Computer Science program to align with international standards and boost recognition of our graduates.”</a:t>
            </a:r>
            <a:endParaRPr lang="fr-FR" dirty="0"/>
          </a:p>
        </p:txBody>
      </p:sp>
      <p:sp>
        <p:nvSpPr>
          <p:cNvPr id="4" name="Espace réservé du numéro de diapositive 3"/>
          <p:cNvSpPr>
            <a:spLocks noGrp="1"/>
          </p:cNvSpPr>
          <p:nvPr>
            <p:ph type="sldNum" sz="quarter" idx="5"/>
          </p:nvPr>
        </p:nvSpPr>
        <p:spPr/>
        <p:txBody>
          <a:bodyPr/>
          <a:lstStyle/>
          <a:p>
            <a:fld id="{2F057837-F441-D84A-9477-C1F71228F1EB}" type="slidenum">
              <a:rPr lang="en-GH" smtClean="0"/>
              <a:t>18</a:t>
            </a:fld>
            <a:endParaRPr lang="en-GH"/>
          </a:p>
        </p:txBody>
      </p:sp>
    </p:spTree>
    <p:extLst>
      <p:ext uri="{BB962C8B-B14F-4D97-AF65-F5344CB8AC3E}">
        <p14:creationId xmlns:p14="http://schemas.microsoft.com/office/powerpoint/2010/main" val="3911329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ISO 21001 helps educational institutions improve learner experience, align with global standards, and structure their internal processes.”</a:t>
            </a:r>
            <a:endParaRPr lang="fr-FR" dirty="0"/>
          </a:p>
        </p:txBody>
      </p:sp>
      <p:sp>
        <p:nvSpPr>
          <p:cNvPr id="4" name="Espace réservé du numéro de diapositive 3"/>
          <p:cNvSpPr>
            <a:spLocks noGrp="1"/>
          </p:cNvSpPr>
          <p:nvPr>
            <p:ph type="sldNum" sz="quarter" idx="5"/>
          </p:nvPr>
        </p:nvSpPr>
        <p:spPr/>
        <p:txBody>
          <a:bodyPr/>
          <a:lstStyle/>
          <a:p>
            <a:fld id="{2F057837-F441-D84A-9477-C1F71228F1EB}" type="slidenum">
              <a:rPr lang="en-GH" smtClean="0"/>
              <a:t>20</a:t>
            </a:fld>
            <a:endParaRPr lang="en-GH"/>
          </a:p>
        </p:txBody>
      </p:sp>
    </p:spTree>
    <p:extLst>
      <p:ext uri="{BB962C8B-B14F-4D97-AF65-F5344CB8AC3E}">
        <p14:creationId xmlns:p14="http://schemas.microsoft.com/office/powerpoint/2010/main" val="32300468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We’ve also adopted ISO 21001 — a management system for educational organizations — to build a scalable and coherent quality system across UM6P.”</a:t>
            </a:r>
            <a:endParaRPr lang="fr-FR" dirty="0"/>
          </a:p>
        </p:txBody>
      </p:sp>
      <p:sp>
        <p:nvSpPr>
          <p:cNvPr id="4" name="Espace réservé du numéro de diapositive 3"/>
          <p:cNvSpPr>
            <a:spLocks noGrp="1"/>
          </p:cNvSpPr>
          <p:nvPr>
            <p:ph type="sldNum" sz="quarter" idx="5"/>
          </p:nvPr>
        </p:nvSpPr>
        <p:spPr/>
        <p:txBody>
          <a:bodyPr/>
          <a:lstStyle/>
          <a:p>
            <a:fld id="{2F057837-F441-D84A-9477-C1F71228F1EB}" type="slidenum">
              <a:rPr lang="en-GH" smtClean="0"/>
              <a:t>21</a:t>
            </a:fld>
            <a:endParaRPr lang="en-GH"/>
          </a:p>
        </p:txBody>
      </p:sp>
    </p:spTree>
    <p:extLst>
      <p:ext uri="{BB962C8B-B14F-4D97-AF65-F5344CB8AC3E}">
        <p14:creationId xmlns:p14="http://schemas.microsoft.com/office/powerpoint/2010/main" val="29935373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Our Business School has started the AACSB journey to align with excellence standards in business education. This enhances our global credibility and impact.”</a:t>
            </a:r>
            <a:endParaRPr lang="fr-FR" dirty="0"/>
          </a:p>
        </p:txBody>
      </p:sp>
      <p:sp>
        <p:nvSpPr>
          <p:cNvPr id="4" name="Espace réservé du numéro de diapositive 3"/>
          <p:cNvSpPr>
            <a:spLocks noGrp="1"/>
          </p:cNvSpPr>
          <p:nvPr>
            <p:ph type="sldNum" sz="quarter" idx="5"/>
          </p:nvPr>
        </p:nvSpPr>
        <p:spPr/>
        <p:txBody>
          <a:bodyPr/>
          <a:lstStyle/>
          <a:p>
            <a:fld id="{2F057837-F441-D84A-9477-C1F71228F1EB}" type="slidenum">
              <a:rPr lang="en-GH" smtClean="0"/>
              <a:t>23</a:t>
            </a:fld>
            <a:endParaRPr lang="en-GH"/>
          </a:p>
        </p:txBody>
      </p:sp>
    </p:spTree>
    <p:extLst>
      <p:ext uri="{BB962C8B-B14F-4D97-AF65-F5344CB8AC3E}">
        <p14:creationId xmlns:p14="http://schemas.microsoft.com/office/powerpoint/2010/main" val="10576368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We are working toward EAQUALS certification for our Language Center. It covers areas such as curriculum, staff development, learner support, and QA processes.”</a:t>
            </a:r>
            <a:endParaRPr lang="fr-FR" dirty="0"/>
          </a:p>
        </p:txBody>
      </p:sp>
      <p:sp>
        <p:nvSpPr>
          <p:cNvPr id="4" name="Espace réservé du numéro de diapositive 3"/>
          <p:cNvSpPr>
            <a:spLocks noGrp="1"/>
          </p:cNvSpPr>
          <p:nvPr>
            <p:ph type="sldNum" sz="quarter" idx="5"/>
          </p:nvPr>
        </p:nvSpPr>
        <p:spPr/>
        <p:txBody>
          <a:bodyPr/>
          <a:lstStyle/>
          <a:p>
            <a:fld id="{2F057837-F441-D84A-9477-C1F71228F1EB}" type="slidenum">
              <a:rPr lang="en-GH" smtClean="0"/>
              <a:t>24</a:t>
            </a:fld>
            <a:endParaRPr lang="en-GH"/>
          </a:p>
        </p:txBody>
      </p:sp>
    </p:spTree>
    <p:extLst>
      <p:ext uri="{BB962C8B-B14F-4D97-AF65-F5344CB8AC3E}">
        <p14:creationId xmlns:p14="http://schemas.microsoft.com/office/powerpoint/2010/main" val="1955216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a:t>Here is the outline of my presentation. I will begin with a brief introduction, then present UM6P’s vision and mission to set the context. After that, we’ll explore global trends in quality assurance in higher education, followed by an overview of Morocco’s national QA framework, the ANEAQ model. I will then describe the internal Quality Assurance Framework we’ve developed at UM6P, and finally, I will share some of our key QA projects, including ABET, EAQUALS, AACSB, and ISO 21001 initiatives. I will close with a few concluding remarks on our strategic approach to quality.”</a:t>
            </a:r>
            <a:endParaRPr lang="fr-FR" dirty="0"/>
          </a:p>
        </p:txBody>
      </p:sp>
      <p:sp>
        <p:nvSpPr>
          <p:cNvPr id="4" name="Espace réservé du numéro de diapositive 3"/>
          <p:cNvSpPr>
            <a:spLocks noGrp="1"/>
          </p:cNvSpPr>
          <p:nvPr>
            <p:ph type="sldNum" sz="quarter" idx="5"/>
          </p:nvPr>
        </p:nvSpPr>
        <p:spPr/>
        <p:txBody>
          <a:bodyPr/>
          <a:lstStyle/>
          <a:p>
            <a:fld id="{2F057837-F441-D84A-9477-C1F71228F1EB}" type="slidenum">
              <a:rPr lang="en-GH" smtClean="0"/>
              <a:t>2</a:t>
            </a:fld>
            <a:endParaRPr lang="en-GH"/>
          </a:p>
        </p:txBody>
      </p:sp>
    </p:spTree>
    <p:extLst>
      <p:ext uri="{BB962C8B-B14F-4D97-AF65-F5344CB8AC3E}">
        <p14:creationId xmlns:p14="http://schemas.microsoft.com/office/powerpoint/2010/main" val="9922560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F00A2-8385-4BFC-77E1-CD9773C028E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002C8FC-9FDC-A36A-8087-5934B42EBA4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8E7DA1E-1BD4-B3E6-6416-13975E544B98}"/>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8EB525CD-821D-90CB-736F-D2FD0021055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057837-F441-D84A-9477-C1F71228F1EB}" type="slidenum">
              <a:rPr kumimoji="0" lang="en-G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50169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9A302-691F-7F03-0472-BF5AE0351FA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0A90D88-B422-DE1B-1137-7E74ECA9332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56AB5E9-99B2-7445-A9FB-A0D98C38EB48}"/>
              </a:ext>
            </a:extLst>
          </p:cNvPr>
          <p:cNvSpPr>
            <a:spLocks noGrp="1"/>
          </p:cNvSpPr>
          <p:nvPr>
            <p:ph type="body" idx="1"/>
          </p:nvPr>
        </p:nvSpPr>
        <p:spPr/>
        <p:txBody>
          <a:bodyPr/>
          <a:lstStyle/>
          <a:p>
            <a:pPr>
              <a:buNone/>
            </a:pPr>
            <a:r>
              <a:rPr lang="en-US" dirty="0"/>
              <a:t>ANEAQ’s framework covers five domains: governance, education and training, research, student support and campus life, and service to society.”</a:t>
            </a:r>
            <a:endParaRPr lang="fr-FR" dirty="0"/>
          </a:p>
        </p:txBody>
      </p:sp>
      <p:sp>
        <p:nvSpPr>
          <p:cNvPr id="4" name="Espace réservé du numéro de diapositive 3">
            <a:extLst>
              <a:ext uri="{FF2B5EF4-FFF2-40B4-BE49-F238E27FC236}">
                <a16:creationId xmlns:a16="http://schemas.microsoft.com/office/drawing/2014/main" id="{B3FB846E-9466-10B3-C118-5414D595DF4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057837-F441-D84A-9477-C1F71228F1EB}" type="slidenum">
              <a:rPr kumimoji="0" lang="en-G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95796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Our framework is inspired by European standards and organized using the ADRI logic: Approach, Deployment, Results, and Improvement. This ensures a continuous improvement cycle.”</a:t>
            </a:r>
            <a:endParaRPr lang="fr-FR" dirty="0"/>
          </a:p>
        </p:txBody>
      </p:sp>
      <p:sp>
        <p:nvSpPr>
          <p:cNvPr id="4" name="Espace réservé du numéro de diapositive 3"/>
          <p:cNvSpPr>
            <a:spLocks noGrp="1"/>
          </p:cNvSpPr>
          <p:nvPr>
            <p:ph type="sldNum" sz="quarter" idx="5"/>
          </p:nvPr>
        </p:nvSpPr>
        <p:spPr/>
        <p:txBody>
          <a:bodyPr/>
          <a:lstStyle/>
          <a:p>
            <a:fld id="{2F057837-F441-D84A-9477-C1F71228F1EB}" type="slidenum">
              <a:rPr lang="en-GH" smtClean="0"/>
              <a:t>27</a:t>
            </a:fld>
            <a:endParaRPr lang="en-GH"/>
          </a:p>
        </p:txBody>
      </p:sp>
    </p:spTree>
    <p:extLst>
      <p:ext uri="{BB962C8B-B14F-4D97-AF65-F5344CB8AC3E}">
        <p14:creationId xmlns:p14="http://schemas.microsoft.com/office/powerpoint/2010/main" val="4058166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These are the 8 pillars of our QA framework. They reflect our commitment to ensuring quality across programs, teaching, student services, and governance.”</a:t>
            </a:r>
            <a:endParaRPr lang="fr-FR" dirty="0"/>
          </a:p>
        </p:txBody>
      </p:sp>
      <p:sp>
        <p:nvSpPr>
          <p:cNvPr id="4" name="Espace réservé du numéro de diapositive 3"/>
          <p:cNvSpPr>
            <a:spLocks noGrp="1"/>
          </p:cNvSpPr>
          <p:nvPr>
            <p:ph type="sldNum" sz="quarter" idx="5"/>
          </p:nvPr>
        </p:nvSpPr>
        <p:spPr/>
        <p:txBody>
          <a:bodyPr/>
          <a:lstStyle/>
          <a:p>
            <a:fld id="{2F057837-F441-D84A-9477-C1F71228F1EB}" type="slidenum">
              <a:rPr lang="en-GH" smtClean="0"/>
              <a:t>28</a:t>
            </a:fld>
            <a:endParaRPr lang="en-GH"/>
          </a:p>
        </p:txBody>
      </p:sp>
    </p:spTree>
    <p:extLst>
      <p:ext uri="{BB962C8B-B14F-4D97-AF65-F5344CB8AC3E}">
        <p14:creationId xmlns:p14="http://schemas.microsoft.com/office/powerpoint/2010/main" val="18300816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At UM6P, a dedicated Academic Quality Office leads our QA efforts. Each school now has a QA focal point to promote ownership and coordination.”</a:t>
            </a:r>
            <a:endParaRPr lang="fr-FR" dirty="0"/>
          </a:p>
        </p:txBody>
      </p:sp>
      <p:sp>
        <p:nvSpPr>
          <p:cNvPr id="4" name="Espace réservé du numéro de diapositive 3"/>
          <p:cNvSpPr>
            <a:spLocks noGrp="1"/>
          </p:cNvSpPr>
          <p:nvPr>
            <p:ph type="sldNum" sz="quarter" idx="5"/>
          </p:nvPr>
        </p:nvSpPr>
        <p:spPr/>
        <p:txBody>
          <a:bodyPr/>
          <a:lstStyle/>
          <a:p>
            <a:fld id="{2F057837-F441-D84A-9477-C1F71228F1EB}" type="slidenum">
              <a:rPr lang="en-GH" smtClean="0"/>
              <a:t>29</a:t>
            </a:fld>
            <a:endParaRPr lang="en-GH"/>
          </a:p>
        </p:txBody>
      </p:sp>
    </p:spTree>
    <p:extLst>
      <p:ext uri="{BB962C8B-B14F-4D97-AF65-F5344CB8AC3E}">
        <p14:creationId xmlns:p14="http://schemas.microsoft.com/office/powerpoint/2010/main" val="472087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en-US" dirty="0"/>
              <a:t>Let me start with a quick overview of </a:t>
            </a:r>
            <a:r>
              <a:rPr lang="en-US" b="1" dirty="0"/>
              <a:t>Mohammed VI Polytechnic University</a:t>
            </a:r>
            <a:br>
              <a:rPr lang="en-US" dirty="0"/>
            </a:br>
            <a:r>
              <a:rPr lang="en-US" dirty="0"/>
              <a:t>This will help situate our approach to quality assurance within the broader mission and identity of our institution</a:t>
            </a: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4D3478-54D0-634B-997D-6EC0F21C4F1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650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Beyond its central campus, UM6P has developed a strong territorial presence across Morocco.</a:t>
            </a:r>
            <a:br>
              <a:rPr lang="en-US" dirty="0"/>
            </a:br>
            <a:r>
              <a:rPr lang="en-US" dirty="0"/>
              <a:t>Each site plays a specific role in addressing local and regional challenges — reflecting our mission of impact and </a:t>
            </a:r>
            <a:r>
              <a:rPr lang="en-US" dirty="0" err="1"/>
              <a:t>innovatio</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4D3478-54D0-634B-997D-6EC0F21C4F1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5861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UM6P is organized into four main academic divisions:</a:t>
            </a:r>
          </a:p>
          <a:p>
            <a:r>
              <a:rPr lang="en-US" dirty="0"/>
              <a:t>The </a:t>
            </a:r>
            <a:r>
              <a:rPr lang="en-US" b="1" dirty="0"/>
              <a:t>Science and Technology Division</a:t>
            </a:r>
            <a:r>
              <a:rPr lang="en-US" dirty="0"/>
              <a:t>, which includes schools such as EMINES, the College of Computing, and the Green Tech Institute.</a:t>
            </a:r>
          </a:p>
          <a:p>
            <a:r>
              <a:rPr lang="en-US" dirty="0"/>
              <a:t>The </a:t>
            </a:r>
            <a:r>
              <a:rPr lang="en-US" b="1" dirty="0"/>
              <a:t>Health Division</a:t>
            </a:r>
            <a:r>
              <a:rPr lang="en-US" dirty="0"/>
              <a:t>, represented by the Faculty of Medical Sciences.</a:t>
            </a:r>
          </a:p>
          <a:p>
            <a:r>
              <a:rPr lang="en-US" dirty="0"/>
              <a:t>The </a:t>
            </a:r>
            <a:r>
              <a:rPr lang="en-US" b="1" dirty="0"/>
              <a:t>Humanities, Economics and Social Sciences Division</a:t>
            </a:r>
            <a:r>
              <a:rPr lang="en-US" dirty="0"/>
              <a:t>, which includes the Faculty of Governance and the Public Policy School.</a:t>
            </a:r>
          </a:p>
          <a:p>
            <a:r>
              <a:rPr lang="en-US" dirty="0"/>
              <a:t>And finally, the </a:t>
            </a:r>
            <a:r>
              <a:rPr lang="en-US" b="1" dirty="0"/>
              <a:t>Business and Management Division</a:t>
            </a:r>
            <a:r>
              <a:rPr lang="en-US" dirty="0"/>
              <a:t>, with Africa Business School, the School of Collective Intelligence, and the Story School.</a:t>
            </a:r>
          </a:p>
          <a:p>
            <a:endParaRPr lang="en-M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33AF0C-2F2F-B74A-A654-506DDD66CC1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3641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en-US" dirty="0"/>
              <a:t>To give you a sense of UM6P’s scale and diversity, let’s look at a few key figures from the current academic year. UM6P now counts </a:t>
            </a:r>
            <a:r>
              <a:rPr lang="en-US" b="1" dirty="0"/>
              <a:t>around 8,700 students</a:t>
            </a:r>
            <a:r>
              <a:rPr lang="en-US" dirty="0"/>
              <a:t>, representing </a:t>
            </a:r>
            <a:r>
              <a:rPr lang="en-US" b="1" dirty="0"/>
              <a:t>40 nationalities</a:t>
            </a:r>
            <a:r>
              <a:rPr lang="en-US" dirty="0"/>
              <a:t> across </a:t>
            </a:r>
            <a:r>
              <a:rPr lang="en-US" b="1" dirty="0"/>
              <a:t>45 academic programs</a:t>
            </a:r>
            <a:r>
              <a:rPr lang="en-US" dirty="0"/>
              <a:t>.</a:t>
            </a:r>
          </a:p>
          <a:p>
            <a:r>
              <a:rPr lang="en-US" dirty="0"/>
              <a:t>Gender balance is one of our strengths, with almost </a:t>
            </a:r>
            <a:r>
              <a:rPr lang="en-US" b="1" dirty="0"/>
              <a:t>equal representation between men and women</a:t>
            </a:r>
            <a:r>
              <a:rPr lang="en-US" dirty="0"/>
              <a:t> in both conventional and doctoral programs.</a:t>
            </a:r>
          </a:p>
          <a:p>
            <a:r>
              <a:rPr lang="en-US" dirty="0"/>
              <a:t>About </a:t>
            </a:r>
            <a:r>
              <a:rPr lang="en-US" b="1" dirty="0"/>
              <a:t>10% of our students are international</a:t>
            </a:r>
            <a:r>
              <a:rPr lang="en-US" dirty="0"/>
              <a:t>, reflecting our growing global engagement.</a:t>
            </a:r>
          </a:p>
          <a:p>
            <a:r>
              <a:rPr lang="en-US" dirty="0"/>
              <a:t>Our programs are distributed across multiple fields — science and technology, social sciences, business, and health — with nearly one-third of students enrolled in </a:t>
            </a:r>
            <a:r>
              <a:rPr lang="en-US" b="1" dirty="0"/>
              <a:t>engineering and applied sciences</a:t>
            </a:r>
            <a:r>
              <a:rPr lang="en-US" dirty="0"/>
              <a:t>.</a:t>
            </a:r>
          </a:p>
          <a:p>
            <a:r>
              <a:rPr lang="en-US" dirty="0"/>
              <a:t>We also have over </a:t>
            </a:r>
            <a:r>
              <a:rPr lang="en-US" b="1" dirty="0"/>
              <a:t>4,000 students</a:t>
            </a:r>
            <a:r>
              <a:rPr lang="en-US" dirty="0"/>
              <a:t> in specific programs such as </a:t>
            </a:r>
            <a:r>
              <a:rPr lang="en-US" b="1" dirty="0"/>
              <a:t>1337 and </a:t>
            </a:r>
            <a:r>
              <a:rPr lang="en-US" b="1" dirty="0" err="1"/>
              <a:t>YouCode</a:t>
            </a:r>
            <a:r>
              <a:rPr lang="en-US" dirty="0"/>
              <a:t>, which focus on digital skills and innovation.</a:t>
            </a:r>
          </a:p>
          <a:p>
            <a:r>
              <a:rPr lang="en-US" dirty="0"/>
              <a:t>These numbers illustrate UM6P’s rapid growth, diversity, and commitment to inclusive and future-oriented education.”</a:t>
            </a:r>
          </a:p>
          <a:p>
            <a:endParaRPr lang="fr-FR" dirty="0"/>
          </a:p>
        </p:txBody>
      </p:sp>
    </p:spTree>
    <p:extLst>
      <p:ext uri="{BB962C8B-B14F-4D97-AF65-F5344CB8AC3E}">
        <p14:creationId xmlns:p14="http://schemas.microsoft.com/office/powerpoint/2010/main" val="616488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EC405-99D4-F221-309D-8B8E5637F3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CBC2B7-2E8B-6FC9-D045-C190D765505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A198C64-0DF2-AAFE-0A07-1D59C1FBFA46}"/>
              </a:ext>
            </a:extLst>
          </p:cNvPr>
          <p:cNvSpPr>
            <a:spLocks noGrp="1"/>
          </p:cNvSpPr>
          <p:nvPr>
            <p:ph type="body" idx="1"/>
          </p:nvPr>
        </p:nvSpPr>
        <p:spPr/>
        <p:txBody>
          <a:bodyPr/>
          <a:lstStyle/>
          <a:p>
            <a:r>
              <a:rPr lang="en-US" dirty="0"/>
              <a:t>UM6P has made remarkable progress in a very short time.</a:t>
            </a:r>
            <a:br>
              <a:rPr lang="en-US" dirty="0"/>
            </a:br>
            <a:r>
              <a:rPr lang="en-US" dirty="0"/>
              <a:t>In the </a:t>
            </a:r>
            <a:r>
              <a:rPr lang="en-US" b="1" dirty="0"/>
              <a:t>Times Higher Education World University Rankings 2026</a:t>
            </a:r>
            <a:r>
              <a:rPr lang="en-US" dirty="0"/>
              <a:t>, we are ranked in the </a:t>
            </a:r>
            <a:r>
              <a:rPr lang="en-US" b="1" dirty="0"/>
              <a:t>351–400 band globally</a:t>
            </a:r>
            <a:r>
              <a:rPr lang="en-US" dirty="0"/>
              <a:t>, just in our second participation.</a:t>
            </a:r>
            <a:br>
              <a:rPr lang="en-US" dirty="0"/>
            </a:br>
            <a:r>
              <a:rPr lang="en-US" dirty="0"/>
              <a:t>We are proud to be ranked </a:t>
            </a:r>
            <a:r>
              <a:rPr lang="en-US" b="1" dirty="0"/>
              <a:t>first in Morocco and North Africa</a:t>
            </a:r>
            <a:r>
              <a:rPr lang="en-US" dirty="0"/>
              <a:t>, and </a:t>
            </a:r>
            <a:r>
              <a:rPr lang="en-US" b="1" dirty="0"/>
              <a:t>fourth in Africa</a:t>
            </a:r>
            <a:r>
              <a:rPr lang="en-US" dirty="0"/>
              <a:t>, among over </a:t>
            </a:r>
            <a:r>
              <a:rPr lang="en-US" b="1" dirty="0"/>
              <a:t>2,000 universities evaluated worldwide</a:t>
            </a:r>
            <a:r>
              <a:rPr lang="en-US" dirty="0"/>
              <a:t>.</a:t>
            </a:r>
            <a:endParaRPr lang="en-GB" dirty="0"/>
          </a:p>
        </p:txBody>
      </p:sp>
      <p:sp>
        <p:nvSpPr>
          <p:cNvPr id="4" name="Slide Number Placeholder 3">
            <a:extLst>
              <a:ext uri="{FF2B5EF4-FFF2-40B4-BE49-F238E27FC236}">
                <a16:creationId xmlns:a16="http://schemas.microsoft.com/office/drawing/2014/main" id="{57A61A8F-BC1F-073C-0A66-3703A6080DC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4D3478-54D0-634B-997D-6EC0F21C4F1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2060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1D052-68F5-C47B-E3E3-9FA9ED0806C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EB671DB-372D-42CA-438A-F7D803D3E19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21656D1-0A79-6746-CAA5-5F5426926CB4}"/>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A2F5E045-BB03-5A67-5A53-61DC98009EAB}"/>
              </a:ext>
            </a:extLst>
          </p:cNvPr>
          <p:cNvSpPr>
            <a:spLocks noGrp="1"/>
          </p:cNvSpPr>
          <p:nvPr>
            <p:ph type="sldNum" sz="quarter" idx="5"/>
          </p:nvPr>
        </p:nvSpPr>
        <p:spPr/>
        <p:txBody>
          <a:bodyPr/>
          <a:lstStyle/>
          <a:p>
            <a:fld id="{2F057837-F441-D84A-9477-C1F71228F1EB}" type="slidenum">
              <a:rPr lang="en-GH" smtClean="0"/>
              <a:t>8</a:t>
            </a:fld>
            <a:endParaRPr lang="en-GH"/>
          </a:p>
        </p:txBody>
      </p:sp>
    </p:spTree>
    <p:extLst>
      <p:ext uri="{BB962C8B-B14F-4D97-AF65-F5344CB8AC3E}">
        <p14:creationId xmlns:p14="http://schemas.microsoft.com/office/powerpoint/2010/main" val="26943488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A" dirty="0"/>
          </a:p>
        </p:txBody>
      </p:sp>
      <p:sp>
        <p:nvSpPr>
          <p:cNvPr id="4" name="Slide Number Placeholder 3"/>
          <p:cNvSpPr>
            <a:spLocks noGrp="1"/>
          </p:cNvSpPr>
          <p:nvPr>
            <p:ph type="sldNum" sz="quarter" idx="5"/>
          </p:nvPr>
        </p:nvSpPr>
        <p:spPr/>
        <p:txBody>
          <a:bodyPr/>
          <a:lstStyle/>
          <a:p>
            <a:fld id="{0E33AF0C-2F2F-B74A-A654-506DDD66CC1E}" type="slidenum">
              <a:rPr lang="fr-FR" smtClean="0"/>
              <a:t>10</a:t>
            </a:fld>
            <a:endParaRPr lang="fr-FR"/>
          </a:p>
        </p:txBody>
      </p:sp>
    </p:spTree>
    <p:extLst>
      <p:ext uri="{BB962C8B-B14F-4D97-AF65-F5344CB8AC3E}">
        <p14:creationId xmlns:p14="http://schemas.microsoft.com/office/powerpoint/2010/main" val="3157735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Master" Target="../slideMasters/slideMaster2.xml"/><Relationship Id="rId5" Type="http://schemas.openxmlformats.org/officeDocument/2006/relationships/image" Target="../media/image6.emf"/><Relationship Id="rId4" Type="http://schemas.openxmlformats.org/officeDocument/2006/relationships/image" Target="../media/image4.emf"/></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4C5C8-FFAC-7D43-A1FB-2DD5014B6B3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H"/>
          </a:p>
        </p:txBody>
      </p:sp>
      <p:sp>
        <p:nvSpPr>
          <p:cNvPr id="3" name="Subtitle 2">
            <a:extLst>
              <a:ext uri="{FF2B5EF4-FFF2-40B4-BE49-F238E27FC236}">
                <a16:creationId xmlns:a16="http://schemas.microsoft.com/office/drawing/2014/main" id="{FC99F986-0E4B-D747-AD7E-82CD63C005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H"/>
          </a:p>
        </p:txBody>
      </p:sp>
      <p:sp>
        <p:nvSpPr>
          <p:cNvPr id="4" name="Date Placeholder 3">
            <a:extLst>
              <a:ext uri="{FF2B5EF4-FFF2-40B4-BE49-F238E27FC236}">
                <a16:creationId xmlns:a16="http://schemas.microsoft.com/office/drawing/2014/main" id="{0A5C9F0A-097C-724C-89EE-876C1524ED4F}"/>
              </a:ext>
            </a:extLst>
          </p:cNvPr>
          <p:cNvSpPr>
            <a:spLocks noGrp="1"/>
          </p:cNvSpPr>
          <p:nvPr>
            <p:ph type="dt" sz="half" idx="10"/>
          </p:nvPr>
        </p:nvSpPr>
        <p:spPr/>
        <p:txBody>
          <a:bodyPr/>
          <a:lstStyle/>
          <a:p>
            <a:fld id="{E66A25AE-7131-4042-AE06-6878D4E17BC9}" type="datetimeFigureOut">
              <a:rPr lang="en-GH" smtClean="0"/>
              <a:t>12/13/2025</a:t>
            </a:fld>
            <a:endParaRPr lang="en-GH"/>
          </a:p>
        </p:txBody>
      </p:sp>
      <p:sp>
        <p:nvSpPr>
          <p:cNvPr id="5" name="Footer Placeholder 4">
            <a:extLst>
              <a:ext uri="{FF2B5EF4-FFF2-40B4-BE49-F238E27FC236}">
                <a16:creationId xmlns:a16="http://schemas.microsoft.com/office/drawing/2014/main" id="{8864A979-6D2D-004B-A1C5-FAA8D32890B7}"/>
              </a:ext>
            </a:extLst>
          </p:cNvPr>
          <p:cNvSpPr>
            <a:spLocks noGrp="1"/>
          </p:cNvSpPr>
          <p:nvPr>
            <p:ph type="ftr" sz="quarter" idx="11"/>
          </p:nvPr>
        </p:nvSpPr>
        <p:spPr/>
        <p:txBody>
          <a:bodyPr/>
          <a:lstStyle/>
          <a:p>
            <a:endParaRPr lang="en-GH"/>
          </a:p>
        </p:txBody>
      </p:sp>
      <p:sp>
        <p:nvSpPr>
          <p:cNvPr id="6" name="Slide Number Placeholder 5">
            <a:extLst>
              <a:ext uri="{FF2B5EF4-FFF2-40B4-BE49-F238E27FC236}">
                <a16:creationId xmlns:a16="http://schemas.microsoft.com/office/drawing/2014/main" id="{DFB15995-0710-FE41-93E5-0DBAE60D5849}"/>
              </a:ext>
            </a:extLst>
          </p:cNvPr>
          <p:cNvSpPr>
            <a:spLocks noGrp="1"/>
          </p:cNvSpPr>
          <p:nvPr>
            <p:ph type="sldNum" sz="quarter" idx="12"/>
          </p:nvPr>
        </p:nvSpPr>
        <p:spPr/>
        <p:txBody>
          <a:bodyPr/>
          <a:lstStyle/>
          <a:p>
            <a:fld id="{878A98DD-E3F0-F448-BA1D-8B8142C935B2}" type="slidenum">
              <a:rPr lang="en-GH" smtClean="0"/>
              <a:t>‹N°›</a:t>
            </a:fld>
            <a:endParaRPr lang="en-GH"/>
          </a:p>
        </p:txBody>
      </p:sp>
    </p:spTree>
    <p:extLst>
      <p:ext uri="{BB962C8B-B14F-4D97-AF65-F5344CB8AC3E}">
        <p14:creationId xmlns:p14="http://schemas.microsoft.com/office/powerpoint/2010/main" val="683628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31695-CB43-4549-AAD9-08E0F6B49ECE}"/>
              </a:ext>
            </a:extLst>
          </p:cNvPr>
          <p:cNvSpPr>
            <a:spLocks noGrp="1"/>
          </p:cNvSpPr>
          <p:nvPr>
            <p:ph type="title"/>
          </p:nvPr>
        </p:nvSpPr>
        <p:spPr/>
        <p:txBody>
          <a:bodyPr/>
          <a:lstStyle/>
          <a:p>
            <a:r>
              <a:rPr lang="en-GB"/>
              <a:t>Click to edit Master title style</a:t>
            </a:r>
            <a:endParaRPr lang="en-GH"/>
          </a:p>
        </p:txBody>
      </p:sp>
      <p:sp>
        <p:nvSpPr>
          <p:cNvPr id="3" name="Vertical Text Placeholder 2">
            <a:extLst>
              <a:ext uri="{FF2B5EF4-FFF2-40B4-BE49-F238E27FC236}">
                <a16:creationId xmlns:a16="http://schemas.microsoft.com/office/drawing/2014/main" id="{390C699E-8BFE-8341-B221-F654CF92443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H"/>
          </a:p>
        </p:txBody>
      </p:sp>
      <p:sp>
        <p:nvSpPr>
          <p:cNvPr id="4" name="Date Placeholder 3">
            <a:extLst>
              <a:ext uri="{FF2B5EF4-FFF2-40B4-BE49-F238E27FC236}">
                <a16:creationId xmlns:a16="http://schemas.microsoft.com/office/drawing/2014/main" id="{213E4E57-B327-9946-9D6D-B4F04512FFB0}"/>
              </a:ext>
            </a:extLst>
          </p:cNvPr>
          <p:cNvSpPr>
            <a:spLocks noGrp="1"/>
          </p:cNvSpPr>
          <p:nvPr>
            <p:ph type="dt" sz="half" idx="10"/>
          </p:nvPr>
        </p:nvSpPr>
        <p:spPr/>
        <p:txBody>
          <a:bodyPr/>
          <a:lstStyle/>
          <a:p>
            <a:fld id="{E66A25AE-7131-4042-AE06-6878D4E17BC9}" type="datetimeFigureOut">
              <a:rPr lang="en-GH" smtClean="0"/>
              <a:t>12/13/2025</a:t>
            </a:fld>
            <a:endParaRPr lang="en-GH"/>
          </a:p>
        </p:txBody>
      </p:sp>
      <p:sp>
        <p:nvSpPr>
          <p:cNvPr id="5" name="Footer Placeholder 4">
            <a:extLst>
              <a:ext uri="{FF2B5EF4-FFF2-40B4-BE49-F238E27FC236}">
                <a16:creationId xmlns:a16="http://schemas.microsoft.com/office/drawing/2014/main" id="{A900F574-4263-9845-9BD4-98E2627D5C6D}"/>
              </a:ext>
            </a:extLst>
          </p:cNvPr>
          <p:cNvSpPr>
            <a:spLocks noGrp="1"/>
          </p:cNvSpPr>
          <p:nvPr>
            <p:ph type="ftr" sz="quarter" idx="11"/>
          </p:nvPr>
        </p:nvSpPr>
        <p:spPr/>
        <p:txBody>
          <a:bodyPr/>
          <a:lstStyle/>
          <a:p>
            <a:endParaRPr lang="en-GH"/>
          </a:p>
        </p:txBody>
      </p:sp>
      <p:sp>
        <p:nvSpPr>
          <p:cNvPr id="6" name="Slide Number Placeholder 5">
            <a:extLst>
              <a:ext uri="{FF2B5EF4-FFF2-40B4-BE49-F238E27FC236}">
                <a16:creationId xmlns:a16="http://schemas.microsoft.com/office/drawing/2014/main" id="{EE23E22E-9E23-FB4D-9011-B064556362E8}"/>
              </a:ext>
            </a:extLst>
          </p:cNvPr>
          <p:cNvSpPr>
            <a:spLocks noGrp="1"/>
          </p:cNvSpPr>
          <p:nvPr>
            <p:ph type="sldNum" sz="quarter" idx="12"/>
          </p:nvPr>
        </p:nvSpPr>
        <p:spPr/>
        <p:txBody>
          <a:bodyPr/>
          <a:lstStyle/>
          <a:p>
            <a:fld id="{878A98DD-E3F0-F448-BA1D-8B8142C935B2}" type="slidenum">
              <a:rPr lang="en-GH" smtClean="0"/>
              <a:t>‹N°›</a:t>
            </a:fld>
            <a:endParaRPr lang="en-GH"/>
          </a:p>
        </p:txBody>
      </p:sp>
    </p:spTree>
    <p:extLst>
      <p:ext uri="{BB962C8B-B14F-4D97-AF65-F5344CB8AC3E}">
        <p14:creationId xmlns:p14="http://schemas.microsoft.com/office/powerpoint/2010/main" val="616743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BCFB40-3D34-3F4E-9A56-EFB1F9A1FE5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GH"/>
          </a:p>
        </p:txBody>
      </p:sp>
      <p:sp>
        <p:nvSpPr>
          <p:cNvPr id="3" name="Vertical Text Placeholder 2">
            <a:extLst>
              <a:ext uri="{FF2B5EF4-FFF2-40B4-BE49-F238E27FC236}">
                <a16:creationId xmlns:a16="http://schemas.microsoft.com/office/drawing/2014/main" id="{BE0E2D36-B9C6-004D-9790-715912048AC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H"/>
          </a:p>
        </p:txBody>
      </p:sp>
      <p:sp>
        <p:nvSpPr>
          <p:cNvPr id="4" name="Date Placeholder 3">
            <a:extLst>
              <a:ext uri="{FF2B5EF4-FFF2-40B4-BE49-F238E27FC236}">
                <a16:creationId xmlns:a16="http://schemas.microsoft.com/office/drawing/2014/main" id="{0005BFC5-C385-1C43-B2F7-8BF8A0375743}"/>
              </a:ext>
            </a:extLst>
          </p:cNvPr>
          <p:cNvSpPr>
            <a:spLocks noGrp="1"/>
          </p:cNvSpPr>
          <p:nvPr>
            <p:ph type="dt" sz="half" idx="10"/>
          </p:nvPr>
        </p:nvSpPr>
        <p:spPr/>
        <p:txBody>
          <a:bodyPr/>
          <a:lstStyle/>
          <a:p>
            <a:fld id="{E66A25AE-7131-4042-AE06-6878D4E17BC9}" type="datetimeFigureOut">
              <a:rPr lang="en-GH" smtClean="0"/>
              <a:t>12/13/2025</a:t>
            </a:fld>
            <a:endParaRPr lang="en-GH"/>
          </a:p>
        </p:txBody>
      </p:sp>
      <p:sp>
        <p:nvSpPr>
          <p:cNvPr id="5" name="Footer Placeholder 4">
            <a:extLst>
              <a:ext uri="{FF2B5EF4-FFF2-40B4-BE49-F238E27FC236}">
                <a16:creationId xmlns:a16="http://schemas.microsoft.com/office/drawing/2014/main" id="{B74032AB-402E-C044-B7D8-425CB67D2331}"/>
              </a:ext>
            </a:extLst>
          </p:cNvPr>
          <p:cNvSpPr>
            <a:spLocks noGrp="1"/>
          </p:cNvSpPr>
          <p:nvPr>
            <p:ph type="ftr" sz="quarter" idx="11"/>
          </p:nvPr>
        </p:nvSpPr>
        <p:spPr/>
        <p:txBody>
          <a:bodyPr/>
          <a:lstStyle/>
          <a:p>
            <a:endParaRPr lang="en-GH"/>
          </a:p>
        </p:txBody>
      </p:sp>
      <p:sp>
        <p:nvSpPr>
          <p:cNvPr id="6" name="Slide Number Placeholder 5">
            <a:extLst>
              <a:ext uri="{FF2B5EF4-FFF2-40B4-BE49-F238E27FC236}">
                <a16:creationId xmlns:a16="http://schemas.microsoft.com/office/drawing/2014/main" id="{99DF21C7-C1D1-C645-90A1-1F4899B3460B}"/>
              </a:ext>
            </a:extLst>
          </p:cNvPr>
          <p:cNvSpPr>
            <a:spLocks noGrp="1"/>
          </p:cNvSpPr>
          <p:nvPr>
            <p:ph type="sldNum" sz="quarter" idx="12"/>
          </p:nvPr>
        </p:nvSpPr>
        <p:spPr/>
        <p:txBody>
          <a:bodyPr/>
          <a:lstStyle/>
          <a:p>
            <a:fld id="{878A98DD-E3F0-F448-BA1D-8B8142C935B2}" type="slidenum">
              <a:rPr lang="en-GH" smtClean="0"/>
              <a:t>‹N°›</a:t>
            </a:fld>
            <a:endParaRPr lang="en-GH"/>
          </a:p>
        </p:txBody>
      </p:sp>
    </p:spTree>
    <p:extLst>
      <p:ext uri="{BB962C8B-B14F-4D97-AF65-F5344CB8AC3E}">
        <p14:creationId xmlns:p14="http://schemas.microsoft.com/office/powerpoint/2010/main" val="19695301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c pag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FB0566B-4637-C445-8C28-A3BEE785D164}"/>
              </a:ext>
            </a:extLst>
          </p:cNvPr>
          <p:cNvSpPr>
            <a:spLocks noGrp="1"/>
          </p:cNvSpPr>
          <p:nvPr>
            <p:ph type="dt" sz="half" idx="10"/>
          </p:nvPr>
        </p:nvSpPr>
        <p:spPr/>
        <p:txBody>
          <a:bodyPr/>
          <a:lstStyle/>
          <a:p>
            <a:fld id="{BF67D92A-B19E-0B42-9DD8-CC037B472105}" type="datetimeFigureOut">
              <a:rPr lang="en-MA" smtClean="0"/>
              <a:t>12/13/2025</a:t>
            </a:fld>
            <a:endParaRPr lang="en-MA"/>
          </a:p>
        </p:txBody>
      </p:sp>
      <p:sp>
        <p:nvSpPr>
          <p:cNvPr id="4" name="Footer Placeholder 3">
            <a:extLst>
              <a:ext uri="{FF2B5EF4-FFF2-40B4-BE49-F238E27FC236}">
                <a16:creationId xmlns:a16="http://schemas.microsoft.com/office/drawing/2014/main" id="{C1E89A35-4CBD-F644-8E30-0D4738AA165C}"/>
              </a:ext>
            </a:extLst>
          </p:cNvPr>
          <p:cNvSpPr>
            <a:spLocks noGrp="1"/>
          </p:cNvSpPr>
          <p:nvPr>
            <p:ph type="ftr" sz="quarter" idx="11"/>
          </p:nvPr>
        </p:nvSpPr>
        <p:spPr/>
        <p:txBody>
          <a:bodyPr/>
          <a:lstStyle/>
          <a:p>
            <a:endParaRPr lang="en-MA"/>
          </a:p>
        </p:txBody>
      </p:sp>
      <p:sp>
        <p:nvSpPr>
          <p:cNvPr id="5" name="Slide Number Placeholder 4">
            <a:extLst>
              <a:ext uri="{FF2B5EF4-FFF2-40B4-BE49-F238E27FC236}">
                <a16:creationId xmlns:a16="http://schemas.microsoft.com/office/drawing/2014/main" id="{A4AA643D-D34D-CC4F-93FD-A5D86B7FB124}"/>
              </a:ext>
            </a:extLst>
          </p:cNvPr>
          <p:cNvSpPr>
            <a:spLocks noGrp="1"/>
          </p:cNvSpPr>
          <p:nvPr>
            <p:ph type="sldNum" sz="quarter" idx="12"/>
          </p:nvPr>
        </p:nvSpPr>
        <p:spPr/>
        <p:txBody>
          <a:bodyPr/>
          <a:lstStyle/>
          <a:p>
            <a:fld id="{52713EC3-31EE-F34D-A62A-878F2A7EF824}" type="slidenum">
              <a:rPr lang="en-MA" smtClean="0"/>
              <a:t>‹N°›</a:t>
            </a:fld>
            <a:endParaRPr lang="en-MA"/>
          </a:p>
        </p:txBody>
      </p:sp>
    </p:spTree>
    <p:extLst>
      <p:ext uri="{BB962C8B-B14F-4D97-AF65-F5344CB8AC3E}">
        <p14:creationId xmlns:p14="http://schemas.microsoft.com/office/powerpoint/2010/main" val="13352016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094A5-4B4C-6232-D307-FA4F056B8D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532837-4E19-6DFF-89D2-7935C0E0D8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4AD5E8F-69D3-BBB3-6CDA-B41572A58A75}"/>
              </a:ext>
            </a:extLst>
          </p:cNvPr>
          <p:cNvSpPr>
            <a:spLocks noGrp="1"/>
          </p:cNvSpPr>
          <p:nvPr>
            <p:ph type="dt" sz="half" idx="10"/>
          </p:nvPr>
        </p:nvSpPr>
        <p:spPr/>
        <p:txBody>
          <a:bodyPr/>
          <a:lstStyle/>
          <a:p>
            <a:fld id="{BF67D92A-B19E-0B42-9DD8-CC037B472105}" type="datetimeFigureOut">
              <a:rPr lang="en-MA" smtClean="0"/>
              <a:t>12/13/2025</a:t>
            </a:fld>
            <a:endParaRPr lang="en-MA"/>
          </a:p>
        </p:txBody>
      </p:sp>
      <p:sp>
        <p:nvSpPr>
          <p:cNvPr id="5" name="Footer Placeholder 4">
            <a:extLst>
              <a:ext uri="{FF2B5EF4-FFF2-40B4-BE49-F238E27FC236}">
                <a16:creationId xmlns:a16="http://schemas.microsoft.com/office/drawing/2014/main" id="{0E7C6734-7F48-6E10-18CA-577F0F5BF8B2}"/>
              </a:ext>
            </a:extLst>
          </p:cNvPr>
          <p:cNvSpPr>
            <a:spLocks noGrp="1"/>
          </p:cNvSpPr>
          <p:nvPr>
            <p:ph type="ftr" sz="quarter" idx="11"/>
          </p:nvPr>
        </p:nvSpPr>
        <p:spPr/>
        <p:txBody>
          <a:bodyPr/>
          <a:lstStyle/>
          <a:p>
            <a:endParaRPr lang="en-MA"/>
          </a:p>
        </p:txBody>
      </p:sp>
      <p:sp>
        <p:nvSpPr>
          <p:cNvPr id="6" name="Slide Number Placeholder 5">
            <a:extLst>
              <a:ext uri="{FF2B5EF4-FFF2-40B4-BE49-F238E27FC236}">
                <a16:creationId xmlns:a16="http://schemas.microsoft.com/office/drawing/2014/main" id="{03975651-A6CA-3276-FB83-86F3A824D9C2}"/>
              </a:ext>
            </a:extLst>
          </p:cNvPr>
          <p:cNvSpPr>
            <a:spLocks noGrp="1"/>
          </p:cNvSpPr>
          <p:nvPr>
            <p:ph type="sldNum" sz="quarter" idx="12"/>
          </p:nvPr>
        </p:nvSpPr>
        <p:spPr/>
        <p:txBody>
          <a:bodyPr/>
          <a:lstStyle/>
          <a:p>
            <a:fld id="{52713EC3-31EE-F34D-A62A-878F2A7EF824}" type="slidenum">
              <a:rPr lang="en-MA" smtClean="0"/>
              <a:t>‹N°›</a:t>
            </a:fld>
            <a:endParaRPr lang="en-MA"/>
          </a:p>
        </p:txBody>
      </p:sp>
    </p:spTree>
    <p:extLst>
      <p:ext uri="{BB962C8B-B14F-4D97-AF65-F5344CB8AC3E}">
        <p14:creationId xmlns:p14="http://schemas.microsoft.com/office/powerpoint/2010/main" val="3801268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35DAA-FC86-DD90-BF86-7379A821AC4E}"/>
              </a:ext>
            </a:extLst>
          </p:cNvPr>
          <p:cNvSpPr>
            <a:spLocks noGrp="1"/>
          </p:cNvSpPr>
          <p:nvPr>
            <p:ph type="title"/>
          </p:nvPr>
        </p:nvSpPr>
        <p:spPr>
          <a:xfrm>
            <a:off x="838200" y="763793"/>
            <a:ext cx="10515600" cy="926895"/>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C09505C-A2B4-EBAC-060C-8D9FF6D6B1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3562F5-DB8A-5D11-0A27-E3310D4CA0AA}"/>
              </a:ext>
            </a:extLst>
          </p:cNvPr>
          <p:cNvSpPr>
            <a:spLocks noGrp="1"/>
          </p:cNvSpPr>
          <p:nvPr>
            <p:ph type="dt" sz="half" idx="10"/>
          </p:nvPr>
        </p:nvSpPr>
        <p:spPr/>
        <p:txBody>
          <a:bodyPr/>
          <a:lstStyle/>
          <a:p>
            <a:fld id="{BF67D92A-B19E-0B42-9DD8-CC037B472105}" type="datetimeFigureOut">
              <a:rPr lang="en-MA" smtClean="0"/>
              <a:t>12/13/2025</a:t>
            </a:fld>
            <a:endParaRPr lang="en-MA"/>
          </a:p>
        </p:txBody>
      </p:sp>
      <p:sp>
        <p:nvSpPr>
          <p:cNvPr id="5" name="Footer Placeholder 4">
            <a:extLst>
              <a:ext uri="{FF2B5EF4-FFF2-40B4-BE49-F238E27FC236}">
                <a16:creationId xmlns:a16="http://schemas.microsoft.com/office/drawing/2014/main" id="{63F96B90-DAA2-A0F5-FAA3-BFDAB2CFA766}"/>
              </a:ext>
            </a:extLst>
          </p:cNvPr>
          <p:cNvSpPr>
            <a:spLocks noGrp="1"/>
          </p:cNvSpPr>
          <p:nvPr>
            <p:ph type="ftr" sz="quarter" idx="11"/>
          </p:nvPr>
        </p:nvSpPr>
        <p:spPr/>
        <p:txBody>
          <a:bodyPr/>
          <a:lstStyle/>
          <a:p>
            <a:endParaRPr lang="en-MA"/>
          </a:p>
        </p:txBody>
      </p:sp>
      <p:sp>
        <p:nvSpPr>
          <p:cNvPr id="6" name="Slide Number Placeholder 5">
            <a:extLst>
              <a:ext uri="{FF2B5EF4-FFF2-40B4-BE49-F238E27FC236}">
                <a16:creationId xmlns:a16="http://schemas.microsoft.com/office/drawing/2014/main" id="{1D4E3DBD-CB11-99E4-E9BC-5EB9AE348792}"/>
              </a:ext>
            </a:extLst>
          </p:cNvPr>
          <p:cNvSpPr>
            <a:spLocks noGrp="1"/>
          </p:cNvSpPr>
          <p:nvPr>
            <p:ph type="sldNum" sz="quarter" idx="12"/>
          </p:nvPr>
        </p:nvSpPr>
        <p:spPr/>
        <p:txBody>
          <a:bodyPr/>
          <a:lstStyle/>
          <a:p>
            <a:fld id="{52713EC3-31EE-F34D-A62A-878F2A7EF824}" type="slidenum">
              <a:rPr lang="en-MA" smtClean="0"/>
              <a:t>‹N°›</a:t>
            </a:fld>
            <a:endParaRPr lang="en-MA"/>
          </a:p>
        </p:txBody>
      </p:sp>
    </p:spTree>
    <p:extLst>
      <p:ext uri="{BB962C8B-B14F-4D97-AF65-F5344CB8AC3E}">
        <p14:creationId xmlns:p14="http://schemas.microsoft.com/office/powerpoint/2010/main" val="32662745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34705-CDE7-877F-32AF-3D80CC1D4A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F92EC19-2651-9B0B-A581-47D34B5BCEE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E8E7F5-A1A6-73C5-64DE-090EFCE44F78}"/>
              </a:ext>
            </a:extLst>
          </p:cNvPr>
          <p:cNvSpPr>
            <a:spLocks noGrp="1"/>
          </p:cNvSpPr>
          <p:nvPr>
            <p:ph type="dt" sz="half" idx="10"/>
          </p:nvPr>
        </p:nvSpPr>
        <p:spPr/>
        <p:txBody>
          <a:bodyPr/>
          <a:lstStyle/>
          <a:p>
            <a:fld id="{BF67D92A-B19E-0B42-9DD8-CC037B472105}" type="datetimeFigureOut">
              <a:rPr lang="en-MA" smtClean="0"/>
              <a:t>12/13/2025</a:t>
            </a:fld>
            <a:endParaRPr lang="en-MA"/>
          </a:p>
        </p:txBody>
      </p:sp>
      <p:sp>
        <p:nvSpPr>
          <p:cNvPr id="5" name="Footer Placeholder 4">
            <a:extLst>
              <a:ext uri="{FF2B5EF4-FFF2-40B4-BE49-F238E27FC236}">
                <a16:creationId xmlns:a16="http://schemas.microsoft.com/office/drawing/2014/main" id="{D08E24CA-5E6E-31E1-F2DF-F3D2B5E4552D}"/>
              </a:ext>
            </a:extLst>
          </p:cNvPr>
          <p:cNvSpPr>
            <a:spLocks noGrp="1"/>
          </p:cNvSpPr>
          <p:nvPr>
            <p:ph type="ftr" sz="quarter" idx="11"/>
          </p:nvPr>
        </p:nvSpPr>
        <p:spPr/>
        <p:txBody>
          <a:bodyPr/>
          <a:lstStyle/>
          <a:p>
            <a:endParaRPr lang="en-MA"/>
          </a:p>
        </p:txBody>
      </p:sp>
      <p:sp>
        <p:nvSpPr>
          <p:cNvPr id="6" name="Slide Number Placeholder 5">
            <a:extLst>
              <a:ext uri="{FF2B5EF4-FFF2-40B4-BE49-F238E27FC236}">
                <a16:creationId xmlns:a16="http://schemas.microsoft.com/office/drawing/2014/main" id="{602B6007-F86C-D323-797E-812C99E4B9F5}"/>
              </a:ext>
            </a:extLst>
          </p:cNvPr>
          <p:cNvSpPr>
            <a:spLocks noGrp="1"/>
          </p:cNvSpPr>
          <p:nvPr>
            <p:ph type="sldNum" sz="quarter" idx="12"/>
          </p:nvPr>
        </p:nvSpPr>
        <p:spPr/>
        <p:txBody>
          <a:bodyPr/>
          <a:lstStyle/>
          <a:p>
            <a:fld id="{52713EC3-31EE-F34D-A62A-878F2A7EF824}" type="slidenum">
              <a:rPr lang="en-MA" smtClean="0"/>
              <a:t>‹N°›</a:t>
            </a:fld>
            <a:endParaRPr lang="en-MA"/>
          </a:p>
        </p:txBody>
      </p:sp>
    </p:spTree>
    <p:extLst>
      <p:ext uri="{BB962C8B-B14F-4D97-AF65-F5344CB8AC3E}">
        <p14:creationId xmlns:p14="http://schemas.microsoft.com/office/powerpoint/2010/main" val="35157811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AEA70-57EB-0052-213C-2D430265AD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29588A-309E-4860-3ABF-280619AD83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FA8EBF-960B-E49C-C1A5-F5FDC81AE0A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B584AF-1890-D340-1CE1-C4AEED484EDC}"/>
              </a:ext>
            </a:extLst>
          </p:cNvPr>
          <p:cNvSpPr>
            <a:spLocks noGrp="1"/>
          </p:cNvSpPr>
          <p:nvPr>
            <p:ph type="dt" sz="half" idx="10"/>
          </p:nvPr>
        </p:nvSpPr>
        <p:spPr/>
        <p:txBody>
          <a:bodyPr/>
          <a:lstStyle/>
          <a:p>
            <a:fld id="{BF67D92A-B19E-0B42-9DD8-CC037B472105}" type="datetimeFigureOut">
              <a:rPr lang="en-MA" smtClean="0"/>
              <a:t>12/13/2025</a:t>
            </a:fld>
            <a:endParaRPr lang="en-MA"/>
          </a:p>
        </p:txBody>
      </p:sp>
      <p:sp>
        <p:nvSpPr>
          <p:cNvPr id="6" name="Footer Placeholder 5">
            <a:extLst>
              <a:ext uri="{FF2B5EF4-FFF2-40B4-BE49-F238E27FC236}">
                <a16:creationId xmlns:a16="http://schemas.microsoft.com/office/drawing/2014/main" id="{72D264EB-B9F6-05CE-D0C1-ABA90888764D}"/>
              </a:ext>
            </a:extLst>
          </p:cNvPr>
          <p:cNvSpPr>
            <a:spLocks noGrp="1"/>
          </p:cNvSpPr>
          <p:nvPr>
            <p:ph type="ftr" sz="quarter" idx="11"/>
          </p:nvPr>
        </p:nvSpPr>
        <p:spPr/>
        <p:txBody>
          <a:bodyPr/>
          <a:lstStyle/>
          <a:p>
            <a:endParaRPr lang="en-MA"/>
          </a:p>
        </p:txBody>
      </p:sp>
      <p:sp>
        <p:nvSpPr>
          <p:cNvPr id="7" name="Slide Number Placeholder 6">
            <a:extLst>
              <a:ext uri="{FF2B5EF4-FFF2-40B4-BE49-F238E27FC236}">
                <a16:creationId xmlns:a16="http://schemas.microsoft.com/office/drawing/2014/main" id="{2DB12823-959B-04BA-898C-0D3AB140C59E}"/>
              </a:ext>
            </a:extLst>
          </p:cNvPr>
          <p:cNvSpPr>
            <a:spLocks noGrp="1"/>
          </p:cNvSpPr>
          <p:nvPr>
            <p:ph type="sldNum" sz="quarter" idx="12"/>
          </p:nvPr>
        </p:nvSpPr>
        <p:spPr/>
        <p:txBody>
          <a:bodyPr/>
          <a:lstStyle/>
          <a:p>
            <a:fld id="{52713EC3-31EE-F34D-A62A-878F2A7EF824}" type="slidenum">
              <a:rPr lang="en-MA" smtClean="0"/>
              <a:t>‹N°›</a:t>
            </a:fld>
            <a:endParaRPr lang="en-MA"/>
          </a:p>
        </p:txBody>
      </p:sp>
    </p:spTree>
    <p:extLst>
      <p:ext uri="{BB962C8B-B14F-4D97-AF65-F5344CB8AC3E}">
        <p14:creationId xmlns:p14="http://schemas.microsoft.com/office/powerpoint/2010/main" val="11602035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97813-B1DC-DD2C-C87A-34E6D07D57A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4034C6-660B-C66F-5EDB-8CC97A8245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0BD83C-EC6B-24DB-5B2A-14E5D6EC8C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711CC4-1D3C-6F08-3EA8-DDC0065B1A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A85261-8AD6-D3A3-520B-68FA7BE54E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E76BCB-6E5E-EAB6-5994-DB1A98F05AE2}"/>
              </a:ext>
            </a:extLst>
          </p:cNvPr>
          <p:cNvSpPr>
            <a:spLocks noGrp="1"/>
          </p:cNvSpPr>
          <p:nvPr>
            <p:ph type="dt" sz="half" idx="10"/>
          </p:nvPr>
        </p:nvSpPr>
        <p:spPr/>
        <p:txBody>
          <a:bodyPr/>
          <a:lstStyle/>
          <a:p>
            <a:fld id="{BF67D92A-B19E-0B42-9DD8-CC037B472105}" type="datetimeFigureOut">
              <a:rPr lang="en-MA" smtClean="0"/>
              <a:t>12/13/2025</a:t>
            </a:fld>
            <a:endParaRPr lang="en-MA"/>
          </a:p>
        </p:txBody>
      </p:sp>
      <p:sp>
        <p:nvSpPr>
          <p:cNvPr id="8" name="Footer Placeholder 7">
            <a:extLst>
              <a:ext uri="{FF2B5EF4-FFF2-40B4-BE49-F238E27FC236}">
                <a16:creationId xmlns:a16="http://schemas.microsoft.com/office/drawing/2014/main" id="{81B54DD6-174E-79A7-9A2B-947593135E9D}"/>
              </a:ext>
            </a:extLst>
          </p:cNvPr>
          <p:cNvSpPr>
            <a:spLocks noGrp="1"/>
          </p:cNvSpPr>
          <p:nvPr>
            <p:ph type="ftr" sz="quarter" idx="11"/>
          </p:nvPr>
        </p:nvSpPr>
        <p:spPr/>
        <p:txBody>
          <a:bodyPr/>
          <a:lstStyle/>
          <a:p>
            <a:endParaRPr lang="en-MA"/>
          </a:p>
        </p:txBody>
      </p:sp>
      <p:sp>
        <p:nvSpPr>
          <p:cNvPr id="9" name="Slide Number Placeholder 8">
            <a:extLst>
              <a:ext uri="{FF2B5EF4-FFF2-40B4-BE49-F238E27FC236}">
                <a16:creationId xmlns:a16="http://schemas.microsoft.com/office/drawing/2014/main" id="{870A3C93-2FDF-DC22-5367-D256AB49A9EC}"/>
              </a:ext>
            </a:extLst>
          </p:cNvPr>
          <p:cNvSpPr>
            <a:spLocks noGrp="1"/>
          </p:cNvSpPr>
          <p:nvPr>
            <p:ph type="sldNum" sz="quarter" idx="12"/>
          </p:nvPr>
        </p:nvSpPr>
        <p:spPr/>
        <p:txBody>
          <a:bodyPr/>
          <a:lstStyle/>
          <a:p>
            <a:fld id="{52713EC3-31EE-F34D-A62A-878F2A7EF824}" type="slidenum">
              <a:rPr lang="en-MA" smtClean="0"/>
              <a:t>‹N°›</a:t>
            </a:fld>
            <a:endParaRPr lang="en-MA"/>
          </a:p>
        </p:txBody>
      </p:sp>
    </p:spTree>
    <p:extLst>
      <p:ext uri="{BB962C8B-B14F-4D97-AF65-F5344CB8AC3E}">
        <p14:creationId xmlns:p14="http://schemas.microsoft.com/office/powerpoint/2010/main" val="2644586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73049-54F8-5F25-F08E-ECA117624D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AE0D1E-0C19-E405-9B4E-F60A4B9A0E38}"/>
              </a:ext>
            </a:extLst>
          </p:cNvPr>
          <p:cNvSpPr>
            <a:spLocks noGrp="1"/>
          </p:cNvSpPr>
          <p:nvPr>
            <p:ph type="dt" sz="half" idx="10"/>
          </p:nvPr>
        </p:nvSpPr>
        <p:spPr/>
        <p:txBody>
          <a:bodyPr/>
          <a:lstStyle/>
          <a:p>
            <a:fld id="{BF67D92A-B19E-0B42-9DD8-CC037B472105}" type="datetimeFigureOut">
              <a:rPr lang="en-MA" smtClean="0"/>
              <a:t>12/13/2025</a:t>
            </a:fld>
            <a:endParaRPr lang="en-MA"/>
          </a:p>
        </p:txBody>
      </p:sp>
      <p:sp>
        <p:nvSpPr>
          <p:cNvPr id="4" name="Footer Placeholder 3">
            <a:extLst>
              <a:ext uri="{FF2B5EF4-FFF2-40B4-BE49-F238E27FC236}">
                <a16:creationId xmlns:a16="http://schemas.microsoft.com/office/drawing/2014/main" id="{81945225-B784-FC14-1D9F-28FCBC741796}"/>
              </a:ext>
            </a:extLst>
          </p:cNvPr>
          <p:cNvSpPr>
            <a:spLocks noGrp="1"/>
          </p:cNvSpPr>
          <p:nvPr>
            <p:ph type="ftr" sz="quarter" idx="11"/>
          </p:nvPr>
        </p:nvSpPr>
        <p:spPr/>
        <p:txBody>
          <a:bodyPr/>
          <a:lstStyle/>
          <a:p>
            <a:endParaRPr lang="en-MA"/>
          </a:p>
        </p:txBody>
      </p:sp>
      <p:sp>
        <p:nvSpPr>
          <p:cNvPr id="5" name="Slide Number Placeholder 4">
            <a:extLst>
              <a:ext uri="{FF2B5EF4-FFF2-40B4-BE49-F238E27FC236}">
                <a16:creationId xmlns:a16="http://schemas.microsoft.com/office/drawing/2014/main" id="{B57B78E7-473D-76EC-EFAE-F3C5D0440EAF}"/>
              </a:ext>
            </a:extLst>
          </p:cNvPr>
          <p:cNvSpPr>
            <a:spLocks noGrp="1"/>
          </p:cNvSpPr>
          <p:nvPr>
            <p:ph type="sldNum" sz="quarter" idx="12"/>
          </p:nvPr>
        </p:nvSpPr>
        <p:spPr/>
        <p:txBody>
          <a:bodyPr/>
          <a:lstStyle/>
          <a:p>
            <a:fld id="{52713EC3-31EE-F34D-A62A-878F2A7EF824}" type="slidenum">
              <a:rPr lang="en-MA" smtClean="0"/>
              <a:t>‹N°›</a:t>
            </a:fld>
            <a:endParaRPr lang="en-MA"/>
          </a:p>
        </p:txBody>
      </p:sp>
    </p:spTree>
    <p:extLst>
      <p:ext uri="{BB962C8B-B14F-4D97-AF65-F5344CB8AC3E}">
        <p14:creationId xmlns:p14="http://schemas.microsoft.com/office/powerpoint/2010/main" val="32724011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64123A-6E26-7D87-F390-7FAB658F3BF5}"/>
              </a:ext>
            </a:extLst>
          </p:cNvPr>
          <p:cNvSpPr>
            <a:spLocks noGrp="1"/>
          </p:cNvSpPr>
          <p:nvPr>
            <p:ph type="dt" sz="half" idx="10"/>
          </p:nvPr>
        </p:nvSpPr>
        <p:spPr/>
        <p:txBody>
          <a:bodyPr/>
          <a:lstStyle/>
          <a:p>
            <a:fld id="{BF67D92A-B19E-0B42-9DD8-CC037B472105}" type="datetimeFigureOut">
              <a:rPr lang="en-MA" smtClean="0"/>
              <a:t>12/13/2025</a:t>
            </a:fld>
            <a:endParaRPr lang="en-MA"/>
          </a:p>
        </p:txBody>
      </p:sp>
      <p:sp>
        <p:nvSpPr>
          <p:cNvPr id="3" name="Footer Placeholder 2">
            <a:extLst>
              <a:ext uri="{FF2B5EF4-FFF2-40B4-BE49-F238E27FC236}">
                <a16:creationId xmlns:a16="http://schemas.microsoft.com/office/drawing/2014/main" id="{69E0ADF4-84A6-7535-19D5-9EC72A0A1EB7}"/>
              </a:ext>
            </a:extLst>
          </p:cNvPr>
          <p:cNvSpPr>
            <a:spLocks noGrp="1"/>
          </p:cNvSpPr>
          <p:nvPr>
            <p:ph type="ftr" sz="quarter" idx="11"/>
          </p:nvPr>
        </p:nvSpPr>
        <p:spPr/>
        <p:txBody>
          <a:bodyPr/>
          <a:lstStyle/>
          <a:p>
            <a:endParaRPr lang="en-MA"/>
          </a:p>
        </p:txBody>
      </p:sp>
      <p:sp>
        <p:nvSpPr>
          <p:cNvPr id="4" name="Slide Number Placeholder 3">
            <a:extLst>
              <a:ext uri="{FF2B5EF4-FFF2-40B4-BE49-F238E27FC236}">
                <a16:creationId xmlns:a16="http://schemas.microsoft.com/office/drawing/2014/main" id="{A0EA26A3-3411-1CCE-2BAF-014CEAD9C92D}"/>
              </a:ext>
            </a:extLst>
          </p:cNvPr>
          <p:cNvSpPr>
            <a:spLocks noGrp="1"/>
          </p:cNvSpPr>
          <p:nvPr>
            <p:ph type="sldNum" sz="quarter" idx="12"/>
          </p:nvPr>
        </p:nvSpPr>
        <p:spPr/>
        <p:txBody>
          <a:bodyPr/>
          <a:lstStyle/>
          <a:p>
            <a:fld id="{52713EC3-31EE-F34D-A62A-878F2A7EF824}" type="slidenum">
              <a:rPr lang="en-MA" smtClean="0"/>
              <a:t>‹N°›</a:t>
            </a:fld>
            <a:endParaRPr lang="en-MA"/>
          </a:p>
        </p:txBody>
      </p:sp>
    </p:spTree>
    <p:extLst>
      <p:ext uri="{BB962C8B-B14F-4D97-AF65-F5344CB8AC3E}">
        <p14:creationId xmlns:p14="http://schemas.microsoft.com/office/powerpoint/2010/main" val="12308898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C5413-AA26-204B-A3C6-95A98F37EB86}"/>
              </a:ext>
            </a:extLst>
          </p:cNvPr>
          <p:cNvSpPr>
            <a:spLocks noGrp="1"/>
          </p:cNvSpPr>
          <p:nvPr>
            <p:ph type="title"/>
          </p:nvPr>
        </p:nvSpPr>
        <p:spPr/>
        <p:txBody>
          <a:bodyPr/>
          <a:lstStyle/>
          <a:p>
            <a:r>
              <a:rPr lang="en-GB"/>
              <a:t>Click to edit Master title style</a:t>
            </a:r>
            <a:endParaRPr lang="en-GH"/>
          </a:p>
        </p:txBody>
      </p:sp>
      <p:sp>
        <p:nvSpPr>
          <p:cNvPr id="3" name="Content Placeholder 2">
            <a:extLst>
              <a:ext uri="{FF2B5EF4-FFF2-40B4-BE49-F238E27FC236}">
                <a16:creationId xmlns:a16="http://schemas.microsoft.com/office/drawing/2014/main" id="{A1EF797F-8C23-EE4D-9D18-724C3BB198C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H"/>
          </a:p>
        </p:txBody>
      </p:sp>
      <p:sp>
        <p:nvSpPr>
          <p:cNvPr id="4" name="Date Placeholder 3">
            <a:extLst>
              <a:ext uri="{FF2B5EF4-FFF2-40B4-BE49-F238E27FC236}">
                <a16:creationId xmlns:a16="http://schemas.microsoft.com/office/drawing/2014/main" id="{2C45FC54-3A14-4149-A593-BAB39FD0E6D7}"/>
              </a:ext>
            </a:extLst>
          </p:cNvPr>
          <p:cNvSpPr>
            <a:spLocks noGrp="1"/>
          </p:cNvSpPr>
          <p:nvPr>
            <p:ph type="dt" sz="half" idx="10"/>
          </p:nvPr>
        </p:nvSpPr>
        <p:spPr/>
        <p:txBody>
          <a:bodyPr/>
          <a:lstStyle/>
          <a:p>
            <a:fld id="{E66A25AE-7131-4042-AE06-6878D4E17BC9}" type="datetimeFigureOut">
              <a:rPr lang="en-GH" smtClean="0"/>
              <a:t>12/13/2025</a:t>
            </a:fld>
            <a:endParaRPr lang="en-GH"/>
          </a:p>
        </p:txBody>
      </p:sp>
      <p:sp>
        <p:nvSpPr>
          <p:cNvPr id="5" name="Footer Placeholder 4">
            <a:extLst>
              <a:ext uri="{FF2B5EF4-FFF2-40B4-BE49-F238E27FC236}">
                <a16:creationId xmlns:a16="http://schemas.microsoft.com/office/drawing/2014/main" id="{4FF3B437-9F3E-3C45-B12A-934159E7C286}"/>
              </a:ext>
            </a:extLst>
          </p:cNvPr>
          <p:cNvSpPr>
            <a:spLocks noGrp="1"/>
          </p:cNvSpPr>
          <p:nvPr>
            <p:ph type="ftr" sz="quarter" idx="11"/>
          </p:nvPr>
        </p:nvSpPr>
        <p:spPr/>
        <p:txBody>
          <a:bodyPr/>
          <a:lstStyle/>
          <a:p>
            <a:endParaRPr lang="en-GH"/>
          </a:p>
        </p:txBody>
      </p:sp>
      <p:sp>
        <p:nvSpPr>
          <p:cNvPr id="6" name="Slide Number Placeholder 5">
            <a:extLst>
              <a:ext uri="{FF2B5EF4-FFF2-40B4-BE49-F238E27FC236}">
                <a16:creationId xmlns:a16="http://schemas.microsoft.com/office/drawing/2014/main" id="{8F62F63F-1D80-524E-ADFC-277BCD7801A7}"/>
              </a:ext>
            </a:extLst>
          </p:cNvPr>
          <p:cNvSpPr>
            <a:spLocks noGrp="1"/>
          </p:cNvSpPr>
          <p:nvPr>
            <p:ph type="sldNum" sz="quarter" idx="12"/>
          </p:nvPr>
        </p:nvSpPr>
        <p:spPr/>
        <p:txBody>
          <a:bodyPr/>
          <a:lstStyle/>
          <a:p>
            <a:fld id="{878A98DD-E3F0-F448-BA1D-8B8142C935B2}" type="slidenum">
              <a:rPr lang="en-GH" smtClean="0"/>
              <a:t>‹N°›</a:t>
            </a:fld>
            <a:endParaRPr lang="en-GH"/>
          </a:p>
        </p:txBody>
      </p:sp>
    </p:spTree>
    <p:extLst>
      <p:ext uri="{BB962C8B-B14F-4D97-AF65-F5344CB8AC3E}">
        <p14:creationId xmlns:p14="http://schemas.microsoft.com/office/powerpoint/2010/main" val="5334819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2804A-AA98-4AEE-AC60-5FEA8F8B19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5CA3D17-6C31-60DB-2E51-2E96AF3F0B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243A4C-0541-7D31-10FD-A5ABDD8C66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ECEAB4-8040-595A-7819-568A1E00C854}"/>
              </a:ext>
            </a:extLst>
          </p:cNvPr>
          <p:cNvSpPr>
            <a:spLocks noGrp="1"/>
          </p:cNvSpPr>
          <p:nvPr>
            <p:ph type="dt" sz="half" idx="10"/>
          </p:nvPr>
        </p:nvSpPr>
        <p:spPr/>
        <p:txBody>
          <a:bodyPr/>
          <a:lstStyle/>
          <a:p>
            <a:fld id="{BF67D92A-B19E-0B42-9DD8-CC037B472105}" type="datetimeFigureOut">
              <a:rPr lang="en-MA" smtClean="0"/>
              <a:t>12/13/2025</a:t>
            </a:fld>
            <a:endParaRPr lang="en-MA"/>
          </a:p>
        </p:txBody>
      </p:sp>
      <p:sp>
        <p:nvSpPr>
          <p:cNvPr id="6" name="Footer Placeholder 5">
            <a:extLst>
              <a:ext uri="{FF2B5EF4-FFF2-40B4-BE49-F238E27FC236}">
                <a16:creationId xmlns:a16="http://schemas.microsoft.com/office/drawing/2014/main" id="{45D7F2B1-CA1B-ABF1-9CFD-90CA9A6653D5}"/>
              </a:ext>
            </a:extLst>
          </p:cNvPr>
          <p:cNvSpPr>
            <a:spLocks noGrp="1"/>
          </p:cNvSpPr>
          <p:nvPr>
            <p:ph type="ftr" sz="quarter" idx="11"/>
          </p:nvPr>
        </p:nvSpPr>
        <p:spPr/>
        <p:txBody>
          <a:bodyPr/>
          <a:lstStyle/>
          <a:p>
            <a:endParaRPr lang="en-MA"/>
          </a:p>
        </p:txBody>
      </p:sp>
      <p:sp>
        <p:nvSpPr>
          <p:cNvPr id="7" name="Slide Number Placeholder 6">
            <a:extLst>
              <a:ext uri="{FF2B5EF4-FFF2-40B4-BE49-F238E27FC236}">
                <a16:creationId xmlns:a16="http://schemas.microsoft.com/office/drawing/2014/main" id="{8A350153-6BE4-6B61-A7C7-F835D4566FDC}"/>
              </a:ext>
            </a:extLst>
          </p:cNvPr>
          <p:cNvSpPr>
            <a:spLocks noGrp="1"/>
          </p:cNvSpPr>
          <p:nvPr>
            <p:ph type="sldNum" sz="quarter" idx="12"/>
          </p:nvPr>
        </p:nvSpPr>
        <p:spPr/>
        <p:txBody>
          <a:bodyPr/>
          <a:lstStyle/>
          <a:p>
            <a:fld id="{52713EC3-31EE-F34D-A62A-878F2A7EF824}" type="slidenum">
              <a:rPr lang="en-MA" smtClean="0"/>
              <a:t>‹N°›</a:t>
            </a:fld>
            <a:endParaRPr lang="en-MA"/>
          </a:p>
        </p:txBody>
      </p:sp>
    </p:spTree>
    <p:extLst>
      <p:ext uri="{BB962C8B-B14F-4D97-AF65-F5344CB8AC3E}">
        <p14:creationId xmlns:p14="http://schemas.microsoft.com/office/powerpoint/2010/main" val="1622293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3B80F-A31F-D968-C511-8771DCDA66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9D1AE5-ABA9-0D92-3DDC-A93CC991C0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2BB7140-91D8-97B4-086B-83CE3D856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712DC8-96F5-6289-E75A-721C9F9975EE}"/>
              </a:ext>
            </a:extLst>
          </p:cNvPr>
          <p:cNvSpPr>
            <a:spLocks noGrp="1"/>
          </p:cNvSpPr>
          <p:nvPr>
            <p:ph type="dt" sz="half" idx="10"/>
          </p:nvPr>
        </p:nvSpPr>
        <p:spPr/>
        <p:txBody>
          <a:bodyPr/>
          <a:lstStyle/>
          <a:p>
            <a:fld id="{BF67D92A-B19E-0B42-9DD8-CC037B472105}" type="datetimeFigureOut">
              <a:rPr lang="en-MA" smtClean="0"/>
              <a:t>12/13/2025</a:t>
            </a:fld>
            <a:endParaRPr lang="en-MA"/>
          </a:p>
        </p:txBody>
      </p:sp>
      <p:sp>
        <p:nvSpPr>
          <p:cNvPr id="6" name="Footer Placeholder 5">
            <a:extLst>
              <a:ext uri="{FF2B5EF4-FFF2-40B4-BE49-F238E27FC236}">
                <a16:creationId xmlns:a16="http://schemas.microsoft.com/office/drawing/2014/main" id="{BA9EE47A-25A4-0454-E7AC-CCCE7E1D6C3F}"/>
              </a:ext>
            </a:extLst>
          </p:cNvPr>
          <p:cNvSpPr>
            <a:spLocks noGrp="1"/>
          </p:cNvSpPr>
          <p:nvPr>
            <p:ph type="ftr" sz="quarter" idx="11"/>
          </p:nvPr>
        </p:nvSpPr>
        <p:spPr/>
        <p:txBody>
          <a:bodyPr/>
          <a:lstStyle/>
          <a:p>
            <a:endParaRPr lang="en-MA"/>
          </a:p>
        </p:txBody>
      </p:sp>
      <p:sp>
        <p:nvSpPr>
          <p:cNvPr id="7" name="Slide Number Placeholder 6">
            <a:extLst>
              <a:ext uri="{FF2B5EF4-FFF2-40B4-BE49-F238E27FC236}">
                <a16:creationId xmlns:a16="http://schemas.microsoft.com/office/drawing/2014/main" id="{F30E2589-1F6E-1500-0AEF-E0A62B081D87}"/>
              </a:ext>
            </a:extLst>
          </p:cNvPr>
          <p:cNvSpPr>
            <a:spLocks noGrp="1"/>
          </p:cNvSpPr>
          <p:nvPr>
            <p:ph type="sldNum" sz="quarter" idx="12"/>
          </p:nvPr>
        </p:nvSpPr>
        <p:spPr/>
        <p:txBody>
          <a:bodyPr/>
          <a:lstStyle/>
          <a:p>
            <a:fld id="{52713EC3-31EE-F34D-A62A-878F2A7EF824}" type="slidenum">
              <a:rPr lang="en-MA" smtClean="0"/>
              <a:t>‹N°›</a:t>
            </a:fld>
            <a:endParaRPr lang="en-MA"/>
          </a:p>
        </p:txBody>
      </p:sp>
    </p:spTree>
    <p:extLst>
      <p:ext uri="{BB962C8B-B14F-4D97-AF65-F5344CB8AC3E}">
        <p14:creationId xmlns:p14="http://schemas.microsoft.com/office/powerpoint/2010/main" val="30467308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DE297-5D33-9B63-D76E-7BC1E88152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7DB694-CD72-82E2-CC4A-1A5493136B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538994-68E0-2D80-3C32-56A127DC2BED}"/>
              </a:ext>
            </a:extLst>
          </p:cNvPr>
          <p:cNvSpPr>
            <a:spLocks noGrp="1"/>
          </p:cNvSpPr>
          <p:nvPr>
            <p:ph type="dt" sz="half" idx="10"/>
          </p:nvPr>
        </p:nvSpPr>
        <p:spPr/>
        <p:txBody>
          <a:bodyPr/>
          <a:lstStyle/>
          <a:p>
            <a:fld id="{BF67D92A-B19E-0B42-9DD8-CC037B472105}" type="datetimeFigureOut">
              <a:rPr lang="en-MA" smtClean="0"/>
              <a:t>12/13/2025</a:t>
            </a:fld>
            <a:endParaRPr lang="en-MA"/>
          </a:p>
        </p:txBody>
      </p:sp>
      <p:sp>
        <p:nvSpPr>
          <p:cNvPr id="5" name="Footer Placeholder 4">
            <a:extLst>
              <a:ext uri="{FF2B5EF4-FFF2-40B4-BE49-F238E27FC236}">
                <a16:creationId xmlns:a16="http://schemas.microsoft.com/office/drawing/2014/main" id="{26AA0647-4E59-2838-B990-E09456CD4A39}"/>
              </a:ext>
            </a:extLst>
          </p:cNvPr>
          <p:cNvSpPr>
            <a:spLocks noGrp="1"/>
          </p:cNvSpPr>
          <p:nvPr>
            <p:ph type="ftr" sz="quarter" idx="11"/>
          </p:nvPr>
        </p:nvSpPr>
        <p:spPr/>
        <p:txBody>
          <a:bodyPr/>
          <a:lstStyle/>
          <a:p>
            <a:endParaRPr lang="en-MA"/>
          </a:p>
        </p:txBody>
      </p:sp>
      <p:sp>
        <p:nvSpPr>
          <p:cNvPr id="6" name="Slide Number Placeholder 5">
            <a:extLst>
              <a:ext uri="{FF2B5EF4-FFF2-40B4-BE49-F238E27FC236}">
                <a16:creationId xmlns:a16="http://schemas.microsoft.com/office/drawing/2014/main" id="{D7AEAC62-7C54-59CA-0B72-2E499D6DE253}"/>
              </a:ext>
            </a:extLst>
          </p:cNvPr>
          <p:cNvSpPr>
            <a:spLocks noGrp="1"/>
          </p:cNvSpPr>
          <p:nvPr>
            <p:ph type="sldNum" sz="quarter" idx="12"/>
          </p:nvPr>
        </p:nvSpPr>
        <p:spPr/>
        <p:txBody>
          <a:bodyPr/>
          <a:lstStyle/>
          <a:p>
            <a:fld id="{52713EC3-31EE-F34D-A62A-878F2A7EF824}" type="slidenum">
              <a:rPr lang="en-MA" smtClean="0"/>
              <a:t>‹N°›</a:t>
            </a:fld>
            <a:endParaRPr lang="en-MA"/>
          </a:p>
        </p:txBody>
      </p:sp>
    </p:spTree>
    <p:extLst>
      <p:ext uri="{BB962C8B-B14F-4D97-AF65-F5344CB8AC3E}">
        <p14:creationId xmlns:p14="http://schemas.microsoft.com/office/powerpoint/2010/main" val="12444096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7A6846-6A57-0B48-1907-03BEBCE929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FA4A89-18F8-B58D-D0A4-39F9FFE423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7BB9B8-DFA4-D66F-F01F-A6BA253059FD}"/>
              </a:ext>
            </a:extLst>
          </p:cNvPr>
          <p:cNvSpPr>
            <a:spLocks noGrp="1"/>
          </p:cNvSpPr>
          <p:nvPr>
            <p:ph type="dt" sz="half" idx="10"/>
          </p:nvPr>
        </p:nvSpPr>
        <p:spPr/>
        <p:txBody>
          <a:bodyPr/>
          <a:lstStyle/>
          <a:p>
            <a:fld id="{BF67D92A-B19E-0B42-9DD8-CC037B472105}" type="datetimeFigureOut">
              <a:rPr lang="en-MA" smtClean="0"/>
              <a:t>12/13/2025</a:t>
            </a:fld>
            <a:endParaRPr lang="en-MA"/>
          </a:p>
        </p:txBody>
      </p:sp>
      <p:sp>
        <p:nvSpPr>
          <p:cNvPr id="5" name="Footer Placeholder 4">
            <a:extLst>
              <a:ext uri="{FF2B5EF4-FFF2-40B4-BE49-F238E27FC236}">
                <a16:creationId xmlns:a16="http://schemas.microsoft.com/office/drawing/2014/main" id="{2312897E-7200-606D-C585-9878445B330A}"/>
              </a:ext>
            </a:extLst>
          </p:cNvPr>
          <p:cNvSpPr>
            <a:spLocks noGrp="1"/>
          </p:cNvSpPr>
          <p:nvPr>
            <p:ph type="ftr" sz="quarter" idx="11"/>
          </p:nvPr>
        </p:nvSpPr>
        <p:spPr/>
        <p:txBody>
          <a:bodyPr/>
          <a:lstStyle/>
          <a:p>
            <a:endParaRPr lang="en-MA"/>
          </a:p>
        </p:txBody>
      </p:sp>
      <p:sp>
        <p:nvSpPr>
          <p:cNvPr id="6" name="Slide Number Placeholder 5">
            <a:extLst>
              <a:ext uri="{FF2B5EF4-FFF2-40B4-BE49-F238E27FC236}">
                <a16:creationId xmlns:a16="http://schemas.microsoft.com/office/drawing/2014/main" id="{5D49AA4B-109D-4839-E35C-4E21BC68681D}"/>
              </a:ext>
            </a:extLst>
          </p:cNvPr>
          <p:cNvSpPr>
            <a:spLocks noGrp="1"/>
          </p:cNvSpPr>
          <p:nvPr>
            <p:ph type="sldNum" sz="quarter" idx="12"/>
          </p:nvPr>
        </p:nvSpPr>
        <p:spPr/>
        <p:txBody>
          <a:bodyPr/>
          <a:lstStyle/>
          <a:p>
            <a:fld id="{52713EC3-31EE-F34D-A62A-878F2A7EF824}" type="slidenum">
              <a:rPr lang="en-MA" smtClean="0"/>
              <a:t>‹N°›</a:t>
            </a:fld>
            <a:endParaRPr lang="en-MA"/>
          </a:p>
        </p:txBody>
      </p:sp>
    </p:spTree>
    <p:extLst>
      <p:ext uri="{BB962C8B-B14F-4D97-AF65-F5344CB8AC3E}">
        <p14:creationId xmlns:p14="http://schemas.microsoft.com/office/powerpoint/2010/main" val="13540972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6" name="Espace réservé pour une image  5">
            <a:extLst>
              <a:ext uri="{FF2B5EF4-FFF2-40B4-BE49-F238E27FC236}">
                <a16:creationId xmlns:a16="http://schemas.microsoft.com/office/drawing/2014/main" id="{E3D7CD62-4F4C-1D4F-BA58-457C3C5703C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0"/>
            <a:ext cx="12192000" cy="6857999"/>
          </a:xfrm>
          <a:prstGeom prst="rect">
            <a:avLst/>
          </a:prstGeom>
        </p:spPr>
      </p:pic>
      <p:pic>
        <p:nvPicPr>
          <p:cNvPr id="7" name="Image 7">
            <a:extLst>
              <a:ext uri="{FF2B5EF4-FFF2-40B4-BE49-F238E27FC236}">
                <a16:creationId xmlns:a16="http://schemas.microsoft.com/office/drawing/2014/main" id="{8827768D-E395-5B4E-AC45-563FCD4AFAD8}"/>
              </a:ext>
            </a:extLst>
          </p:cNvPr>
          <p:cNvPicPr>
            <a:picLocks noChangeAspect="1"/>
          </p:cNvPicPr>
          <p:nvPr userDrawn="1"/>
        </p:nvPicPr>
        <p:blipFill>
          <a:blip r:embed="rId3">
            <a:alphaModFix amt="70000"/>
          </a:blip>
          <a:stretch>
            <a:fillRect/>
          </a:stretch>
        </p:blipFill>
        <p:spPr>
          <a:xfrm>
            <a:off x="0" y="0"/>
            <a:ext cx="12192000" cy="6858000"/>
          </a:xfrm>
          <a:prstGeom prst="rect">
            <a:avLst/>
          </a:prstGeom>
        </p:spPr>
      </p:pic>
      <p:pic>
        <p:nvPicPr>
          <p:cNvPr id="8" name="Image 8">
            <a:extLst>
              <a:ext uri="{FF2B5EF4-FFF2-40B4-BE49-F238E27FC236}">
                <a16:creationId xmlns:a16="http://schemas.microsoft.com/office/drawing/2014/main" id="{68C6FC6A-8E4B-E149-A7D3-22A2656BBF4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102600" y="0"/>
            <a:ext cx="4089400" cy="6858000"/>
          </a:xfrm>
          <a:prstGeom prst="rect">
            <a:avLst/>
          </a:prstGeom>
        </p:spPr>
      </p:pic>
      <p:sp>
        <p:nvSpPr>
          <p:cNvPr id="2" name="Title 1">
            <a:extLst>
              <a:ext uri="{FF2B5EF4-FFF2-40B4-BE49-F238E27FC236}">
                <a16:creationId xmlns:a16="http://schemas.microsoft.com/office/drawing/2014/main" id="{F0EDFA77-81A6-2B43-8EFA-DB1A6A31E57D}"/>
              </a:ext>
            </a:extLst>
          </p:cNvPr>
          <p:cNvSpPr>
            <a:spLocks noGrp="1"/>
          </p:cNvSpPr>
          <p:nvPr>
            <p:ph type="title" hasCustomPrompt="1"/>
          </p:nvPr>
        </p:nvSpPr>
        <p:spPr>
          <a:xfrm>
            <a:off x="5605670" y="4433887"/>
            <a:ext cx="5748129" cy="1325563"/>
          </a:xfrm>
        </p:spPr>
        <p:txBody>
          <a:bodyPr/>
          <a:lstStyle>
            <a:lvl1pPr algn="r">
              <a:defRPr>
                <a:solidFill>
                  <a:schemeClr val="bg1"/>
                </a:solidFill>
              </a:defRPr>
            </a:lvl1pPr>
          </a:lstStyle>
          <a:p>
            <a:r>
              <a:rPr lang="en-US" dirty="0"/>
              <a:t>CLICK TO EDIT MASTER TITLE STYLE</a:t>
            </a:r>
            <a:endParaRPr lang="en-MA" dirty="0"/>
          </a:p>
        </p:txBody>
      </p:sp>
      <p:sp>
        <p:nvSpPr>
          <p:cNvPr id="3" name="Date Placeholder 2">
            <a:extLst>
              <a:ext uri="{FF2B5EF4-FFF2-40B4-BE49-F238E27FC236}">
                <a16:creationId xmlns:a16="http://schemas.microsoft.com/office/drawing/2014/main" id="{9A8832AF-A3AB-0A4F-B597-324AD8AF09F5}"/>
              </a:ext>
            </a:extLst>
          </p:cNvPr>
          <p:cNvSpPr>
            <a:spLocks noGrp="1"/>
          </p:cNvSpPr>
          <p:nvPr>
            <p:ph type="dt" sz="half" idx="10"/>
          </p:nvPr>
        </p:nvSpPr>
        <p:spPr/>
        <p:txBody>
          <a:bodyPr/>
          <a:lstStyle/>
          <a:p>
            <a:fld id="{BF67D92A-B19E-0B42-9DD8-CC037B472105}" type="datetimeFigureOut">
              <a:rPr lang="en-MA" smtClean="0"/>
              <a:t>12/13/2025</a:t>
            </a:fld>
            <a:endParaRPr lang="en-MA"/>
          </a:p>
        </p:txBody>
      </p:sp>
      <p:sp>
        <p:nvSpPr>
          <p:cNvPr id="4" name="Footer Placeholder 3">
            <a:extLst>
              <a:ext uri="{FF2B5EF4-FFF2-40B4-BE49-F238E27FC236}">
                <a16:creationId xmlns:a16="http://schemas.microsoft.com/office/drawing/2014/main" id="{EB8B3F63-CD15-404D-8862-B5A61841B98B}"/>
              </a:ext>
            </a:extLst>
          </p:cNvPr>
          <p:cNvSpPr>
            <a:spLocks noGrp="1"/>
          </p:cNvSpPr>
          <p:nvPr>
            <p:ph type="ftr" sz="quarter" idx="11"/>
          </p:nvPr>
        </p:nvSpPr>
        <p:spPr/>
        <p:txBody>
          <a:bodyPr/>
          <a:lstStyle/>
          <a:p>
            <a:endParaRPr lang="en-MA"/>
          </a:p>
        </p:txBody>
      </p:sp>
      <p:sp>
        <p:nvSpPr>
          <p:cNvPr id="5" name="Slide Number Placeholder 4">
            <a:extLst>
              <a:ext uri="{FF2B5EF4-FFF2-40B4-BE49-F238E27FC236}">
                <a16:creationId xmlns:a16="http://schemas.microsoft.com/office/drawing/2014/main" id="{01541783-DB2A-EC44-AA56-8654A17C8C6E}"/>
              </a:ext>
            </a:extLst>
          </p:cNvPr>
          <p:cNvSpPr>
            <a:spLocks noGrp="1"/>
          </p:cNvSpPr>
          <p:nvPr>
            <p:ph type="sldNum" sz="quarter" idx="12"/>
          </p:nvPr>
        </p:nvSpPr>
        <p:spPr/>
        <p:txBody>
          <a:bodyPr/>
          <a:lstStyle/>
          <a:p>
            <a:fld id="{52713EC3-31EE-F34D-A62A-878F2A7EF824}" type="slidenum">
              <a:rPr lang="en-MA" smtClean="0"/>
              <a:t>‹N°›</a:t>
            </a:fld>
            <a:endParaRPr lang="en-MA"/>
          </a:p>
        </p:txBody>
      </p:sp>
    </p:spTree>
    <p:extLst>
      <p:ext uri="{BB962C8B-B14F-4D97-AF65-F5344CB8AC3E}">
        <p14:creationId xmlns:p14="http://schemas.microsoft.com/office/powerpoint/2010/main" val="23382651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pic>
        <p:nvPicPr>
          <p:cNvPr id="10" name="Picture 8" descr="UM6P - Mohammed VI Polytechnic University on Twitter: &quot;The #UM6P Center for  Doctoral Studies (CEDoc) organised the second edition of the UM6P Doctoral  Day (JDD) on June 24th, 2022, at the #UM6P">
            <a:extLst>
              <a:ext uri="{FF2B5EF4-FFF2-40B4-BE49-F238E27FC236}">
                <a16:creationId xmlns:a16="http://schemas.microsoft.com/office/drawing/2014/main" id="{5905B6A9-6108-0F0B-3DC6-F964CE71F246}"/>
              </a:ext>
            </a:extLst>
          </p:cNvPr>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1" y="-1"/>
            <a:ext cx="12192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7">
            <a:extLst>
              <a:ext uri="{FF2B5EF4-FFF2-40B4-BE49-F238E27FC236}">
                <a16:creationId xmlns:a16="http://schemas.microsoft.com/office/drawing/2014/main" id="{8827768D-E395-5B4E-AC45-563FCD4AFAD8}"/>
              </a:ext>
            </a:extLst>
          </p:cNvPr>
          <p:cNvPicPr>
            <a:picLocks noChangeAspect="1"/>
          </p:cNvPicPr>
          <p:nvPr userDrawn="1"/>
        </p:nvPicPr>
        <p:blipFill>
          <a:blip r:embed="rId3">
            <a:alphaModFix amt="70000"/>
          </a:blip>
          <a:stretch>
            <a:fillRect/>
          </a:stretch>
        </p:blipFill>
        <p:spPr>
          <a:xfrm>
            <a:off x="0" y="0"/>
            <a:ext cx="12192000" cy="6858000"/>
          </a:xfrm>
          <a:prstGeom prst="rect">
            <a:avLst/>
          </a:prstGeom>
        </p:spPr>
      </p:pic>
      <p:pic>
        <p:nvPicPr>
          <p:cNvPr id="8" name="Image 8">
            <a:extLst>
              <a:ext uri="{FF2B5EF4-FFF2-40B4-BE49-F238E27FC236}">
                <a16:creationId xmlns:a16="http://schemas.microsoft.com/office/drawing/2014/main" id="{68C6FC6A-8E4B-E149-A7D3-22A2656BBF4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102600" y="0"/>
            <a:ext cx="4089400" cy="6858000"/>
          </a:xfrm>
          <a:prstGeom prst="rect">
            <a:avLst/>
          </a:prstGeom>
        </p:spPr>
      </p:pic>
      <p:pic>
        <p:nvPicPr>
          <p:cNvPr id="9" name="Image 9">
            <a:extLst>
              <a:ext uri="{FF2B5EF4-FFF2-40B4-BE49-F238E27FC236}">
                <a16:creationId xmlns:a16="http://schemas.microsoft.com/office/drawing/2014/main" id="{C67C4AB7-01FE-414E-8666-062570C4DB3F}"/>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86172" y="515090"/>
            <a:ext cx="2045924" cy="1589639"/>
          </a:xfrm>
          <a:prstGeom prst="rect">
            <a:avLst/>
          </a:prstGeom>
        </p:spPr>
      </p:pic>
      <p:sp>
        <p:nvSpPr>
          <p:cNvPr id="2" name="Title 1">
            <a:extLst>
              <a:ext uri="{FF2B5EF4-FFF2-40B4-BE49-F238E27FC236}">
                <a16:creationId xmlns:a16="http://schemas.microsoft.com/office/drawing/2014/main" id="{F0EDFA77-81A6-2B43-8EFA-DB1A6A31E57D}"/>
              </a:ext>
            </a:extLst>
          </p:cNvPr>
          <p:cNvSpPr>
            <a:spLocks noGrp="1"/>
          </p:cNvSpPr>
          <p:nvPr>
            <p:ph type="title" hasCustomPrompt="1"/>
          </p:nvPr>
        </p:nvSpPr>
        <p:spPr>
          <a:xfrm>
            <a:off x="5605670" y="4433887"/>
            <a:ext cx="5748129" cy="1325563"/>
          </a:xfrm>
        </p:spPr>
        <p:txBody>
          <a:bodyPr/>
          <a:lstStyle>
            <a:lvl1pPr algn="r">
              <a:defRPr>
                <a:solidFill>
                  <a:schemeClr val="bg1"/>
                </a:solidFill>
              </a:defRPr>
            </a:lvl1pPr>
          </a:lstStyle>
          <a:p>
            <a:r>
              <a:rPr lang="en-US"/>
              <a:t>CLICK TO EDIT MASTER TITLE STYLE</a:t>
            </a:r>
            <a:endParaRPr lang="en-MA"/>
          </a:p>
        </p:txBody>
      </p:sp>
      <p:sp>
        <p:nvSpPr>
          <p:cNvPr id="3" name="Date Placeholder 2">
            <a:extLst>
              <a:ext uri="{FF2B5EF4-FFF2-40B4-BE49-F238E27FC236}">
                <a16:creationId xmlns:a16="http://schemas.microsoft.com/office/drawing/2014/main" id="{9A8832AF-A3AB-0A4F-B597-324AD8AF09F5}"/>
              </a:ext>
            </a:extLst>
          </p:cNvPr>
          <p:cNvSpPr>
            <a:spLocks noGrp="1"/>
          </p:cNvSpPr>
          <p:nvPr>
            <p:ph type="dt" sz="half" idx="10"/>
          </p:nvPr>
        </p:nvSpPr>
        <p:spPr/>
        <p:txBody>
          <a:bodyPr/>
          <a:lstStyle/>
          <a:p>
            <a:fld id="{BF67D92A-B19E-0B42-9DD8-CC037B472105}" type="datetimeFigureOut">
              <a:rPr lang="en-MA" smtClean="0"/>
              <a:t>12/13/2025</a:t>
            </a:fld>
            <a:endParaRPr lang="en-MA"/>
          </a:p>
        </p:txBody>
      </p:sp>
      <p:sp>
        <p:nvSpPr>
          <p:cNvPr id="4" name="Footer Placeholder 3">
            <a:extLst>
              <a:ext uri="{FF2B5EF4-FFF2-40B4-BE49-F238E27FC236}">
                <a16:creationId xmlns:a16="http://schemas.microsoft.com/office/drawing/2014/main" id="{EB8B3F63-CD15-404D-8862-B5A61841B98B}"/>
              </a:ext>
            </a:extLst>
          </p:cNvPr>
          <p:cNvSpPr>
            <a:spLocks noGrp="1"/>
          </p:cNvSpPr>
          <p:nvPr>
            <p:ph type="ftr" sz="quarter" idx="11"/>
          </p:nvPr>
        </p:nvSpPr>
        <p:spPr/>
        <p:txBody>
          <a:bodyPr/>
          <a:lstStyle/>
          <a:p>
            <a:endParaRPr lang="en-MA"/>
          </a:p>
        </p:txBody>
      </p:sp>
      <p:sp>
        <p:nvSpPr>
          <p:cNvPr id="5" name="Slide Number Placeholder 4">
            <a:extLst>
              <a:ext uri="{FF2B5EF4-FFF2-40B4-BE49-F238E27FC236}">
                <a16:creationId xmlns:a16="http://schemas.microsoft.com/office/drawing/2014/main" id="{01541783-DB2A-EC44-AA56-8654A17C8C6E}"/>
              </a:ext>
            </a:extLst>
          </p:cNvPr>
          <p:cNvSpPr>
            <a:spLocks noGrp="1"/>
          </p:cNvSpPr>
          <p:nvPr>
            <p:ph type="sldNum" sz="quarter" idx="12"/>
          </p:nvPr>
        </p:nvSpPr>
        <p:spPr/>
        <p:txBody>
          <a:bodyPr/>
          <a:lstStyle/>
          <a:p>
            <a:fld id="{52713EC3-31EE-F34D-A62A-878F2A7EF824}" type="slidenum">
              <a:rPr lang="en-MA" smtClean="0"/>
              <a:t>‹N°›</a:t>
            </a:fld>
            <a:endParaRPr lang="en-MA"/>
          </a:p>
        </p:txBody>
      </p:sp>
    </p:spTree>
    <p:extLst>
      <p:ext uri="{BB962C8B-B14F-4D97-AF65-F5344CB8AC3E}">
        <p14:creationId xmlns:p14="http://schemas.microsoft.com/office/powerpoint/2010/main" val="3279198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TERCALLAIRE">
    <p:spTree>
      <p:nvGrpSpPr>
        <p:cNvPr id="1" name=""/>
        <p:cNvGrpSpPr/>
        <p:nvPr/>
      </p:nvGrpSpPr>
      <p:grpSpPr>
        <a:xfrm>
          <a:off x="0" y="0"/>
          <a:ext cx="0" cy="0"/>
          <a:chOff x="0" y="0"/>
          <a:chExt cx="0" cy="0"/>
        </a:xfrm>
      </p:grpSpPr>
      <p:pic>
        <p:nvPicPr>
          <p:cNvPr id="6" name="Picture Placeholder 3">
            <a:extLst>
              <a:ext uri="{FF2B5EF4-FFF2-40B4-BE49-F238E27FC236}">
                <a16:creationId xmlns:a16="http://schemas.microsoft.com/office/drawing/2014/main" id="{22B6B99C-7131-1E48-807D-FDD153A4A3F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0"/>
            <a:ext cx="12191998" cy="6857998"/>
          </a:xfrm>
          <a:prstGeom prst="rect">
            <a:avLst/>
          </a:prstGeom>
        </p:spPr>
      </p:pic>
      <p:sp>
        <p:nvSpPr>
          <p:cNvPr id="7" name="Graphique 7">
            <a:extLst>
              <a:ext uri="{FF2B5EF4-FFF2-40B4-BE49-F238E27FC236}">
                <a16:creationId xmlns:a16="http://schemas.microsoft.com/office/drawing/2014/main" id="{9B020A8F-C757-D342-9911-7FFC6F241735}"/>
              </a:ext>
            </a:extLst>
          </p:cNvPr>
          <p:cNvSpPr/>
          <p:nvPr userDrawn="1"/>
        </p:nvSpPr>
        <p:spPr>
          <a:xfrm rot="10800000" flipH="1" flipV="1">
            <a:off x="0" y="0"/>
            <a:ext cx="7001047" cy="6842448"/>
          </a:xfrm>
          <a:custGeom>
            <a:avLst/>
            <a:gdLst>
              <a:gd name="connsiteX0" fmla="*/ 5259991 w 5259990"/>
              <a:gd name="connsiteY0" fmla="*/ 0 h 5140832"/>
              <a:gd name="connsiteX1" fmla="*/ 2217896 w 5259990"/>
              <a:gd name="connsiteY1" fmla="*/ 5140833 h 5140832"/>
              <a:gd name="connsiteX2" fmla="*/ 0 w 5259990"/>
              <a:gd name="connsiteY2" fmla="*/ 5140833 h 5140832"/>
              <a:gd name="connsiteX3" fmla="*/ 0 w 5259990"/>
              <a:gd name="connsiteY3" fmla="*/ 0 h 5140832"/>
              <a:gd name="connsiteX4" fmla="*/ 5259991 w 5259990"/>
              <a:gd name="connsiteY4" fmla="*/ 0 h 5140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990" h="5140832">
                <a:moveTo>
                  <a:pt x="5259991" y="0"/>
                </a:moveTo>
                <a:lnTo>
                  <a:pt x="2217896" y="5140833"/>
                </a:lnTo>
                <a:lnTo>
                  <a:pt x="0" y="5140833"/>
                </a:lnTo>
                <a:lnTo>
                  <a:pt x="0" y="0"/>
                </a:lnTo>
                <a:lnTo>
                  <a:pt x="5259991" y="0"/>
                </a:lnTo>
                <a:close/>
              </a:path>
            </a:pathLst>
          </a:custGeom>
          <a:gradFill>
            <a:gsLst>
              <a:gs pos="100000">
                <a:srgbClr val="2A3990">
                  <a:alpha val="12000"/>
                </a:srgbClr>
              </a:gs>
              <a:gs pos="0">
                <a:srgbClr val="2A3990"/>
              </a:gs>
            </a:gsLst>
            <a:lin ang="5400000" scaled="1"/>
          </a:gradFill>
          <a:ln w="9525" cap="flat">
            <a:noFill/>
            <a:prstDash val="solid"/>
            <a:miter/>
          </a:ln>
        </p:spPr>
        <p:txBody>
          <a:bodyPr rtlCol="0" anchor="ctr"/>
          <a:lstStyle/>
          <a:p>
            <a:endParaRPr lang="fr-FR"/>
          </a:p>
        </p:txBody>
      </p:sp>
      <p:sp>
        <p:nvSpPr>
          <p:cNvPr id="9" name="Forme libre 30">
            <a:extLst>
              <a:ext uri="{FF2B5EF4-FFF2-40B4-BE49-F238E27FC236}">
                <a16:creationId xmlns:a16="http://schemas.microsoft.com/office/drawing/2014/main" id="{F6F44C60-1016-B044-ACBF-8B62E3CBCE5F}"/>
              </a:ext>
            </a:extLst>
          </p:cNvPr>
          <p:cNvSpPr/>
          <p:nvPr userDrawn="1"/>
        </p:nvSpPr>
        <p:spPr>
          <a:xfrm rot="10800000" flipH="1" flipV="1">
            <a:off x="9451639" y="2259724"/>
            <a:ext cx="2740361" cy="4626843"/>
          </a:xfrm>
          <a:custGeom>
            <a:avLst/>
            <a:gdLst>
              <a:gd name="connsiteX0" fmla="*/ 3731414 w 3731413"/>
              <a:gd name="connsiteY0" fmla="*/ 0 h 6300142"/>
              <a:gd name="connsiteX1" fmla="*/ 3731414 w 3731413"/>
              <a:gd name="connsiteY1" fmla="*/ 6300142 h 6300142"/>
              <a:gd name="connsiteX2" fmla="*/ 0 w 3731413"/>
              <a:gd name="connsiteY2" fmla="*/ 6300142 h 6300142"/>
              <a:gd name="connsiteX3" fmla="*/ 3731414 w 3731413"/>
              <a:gd name="connsiteY3" fmla="*/ 0 h 6300142"/>
            </a:gdLst>
            <a:ahLst/>
            <a:cxnLst>
              <a:cxn ang="0">
                <a:pos x="connsiteX0" y="connsiteY0"/>
              </a:cxn>
              <a:cxn ang="0">
                <a:pos x="connsiteX1" y="connsiteY1"/>
              </a:cxn>
              <a:cxn ang="0">
                <a:pos x="connsiteX2" y="connsiteY2"/>
              </a:cxn>
              <a:cxn ang="0">
                <a:pos x="connsiteX3" y="connsiteY3"/>
              </a:cxn>
            </a:cxnLst>
            <a:rect l="l" t="t" r="r" b="b"/>
            <a:pathLst>
              <a:path w="3731413" h="6300142">
                <a:moveTo>
                  <a:pt x="3731414" y="0"/>
                </a:moveTo>
                <a:lnTo>
                  <a:pt x="3731414" y="6300142"/>
                </a:lnTo>
                <a:lnTo>
                  <a:pt x="0" y="6300142"/>
                </a:lnTo>
                <a:lnTo>
                  <a:pt x="3731414" y="0"/>
                </a:lnTo>
                <a:close/>
              </a:path>
            </a:pathLst>
          </a:custGeom>
          <a:gradFill>
            <a:gsLst>
              <a:gs pos="0">
                <a:srgbClr val="692A8A">
                  <a:alpha val="0"/>
                </a:srgbClr>
              </a:gs>
              <a:gs pos="99000">
                <a:srgbClr val="692A8A"/>
              </a:gs>
            </a:gsLst>
            <a:lin ang="5400000" scaled="1"/>
          </a:gradFill>
          <a:ln w="12670" cap="flat">
            <a:noFill/>
            <a:prstDash val="solid"/>
            <a:miter/>
          </a:ln>
        </p:spPr>
        <p:txBody>
          <a:bodyPr rtlCol="0" anchor="ctr"/>
          <a:lstStyle/>
          <a:p>
            <a:endParaRPr lang="fr-FR"/>
          </a:p>
        </p:txBody>
      </p:sp>
      <p:sp>
        <p:nvSpPr>
          <p:cNvPr id="2" name="Title 1">
            <a:extLst>
              <a:ext uri="{FF2B5EF4-FFF2-40B4-BE49-F238E27FC236}">
                <a16:creationId xmlns:a16="http://schemas.microsoft.com/office/drawing/2014/main" id="{83D3A4BF-DEC3-DE4A-B5F8-CDEAF8611587}"/>
              </a:ext>
            </a:extLst>
          </p:cNvPr>
          <p:cNvSpPr>
            <a:spLocks noGrp="1"/>
          </p:cNvSpPr>
          <p:nvPr>
            <p:ph type="title" hasCustomPrompt="1"/>
          </p:nvPr>
        </p:nvSpPr>
        <p:spPr>
          <a:xfrm>
            <a:off x="306219" y="365125"/>
            <a:ext cx="4891946" cy="1325563"/>
          </a:xfrm>
        </p:spPr>
        <p:txBody>
          <a:bodyPr/>
          <a:lstStyle>
            <a:lvl1pPr>
              <a:defRPr b="1">
                <a:solidFill>
                  <a:schemeClr val="bg1"/>
                </a:solidFill>
              </a:defRPr>
            </a:lvl1pPr>
          </a:lstStyle>
          <a:p>
            <a:r>
              <a:rPr lang="en-US"/>
              <a:t>CLICK TO EDIT MASTER TITLE STYLE</a:t>
            </a:r>
            <a:endParaRPr lang="en-MA"/>
          </a:p>
        </p:txBody>
      </p:sp>
      <p:sp>
        <p:nvSpPr>
          <p:cNvPr id="3" name="Date Placeholder 2">
            <a:extLst>
              <a:ext uri="{FF2B5EF4-FFF2-40B4-BE49-F238E27FC236}">
                <a16:creationId xmlns:a16="http://schemas.microsoft.com/office/drawing/2014/main" id="{0FB0566B-4637-C445-8C28-A3BEE785D164}"/>
              </a:ext>
            </a:extLst>
          </p:cNvPr>
          <p:cNvSpPr>
            <a:spLocks noGrp="1"/>
          </p:cNvSpPr>
          <p:nvPr>
            <p:ph type="dt" sz="half" idx="10"/>
          </p:nvPr>
        </p:nvSpPr>
        <p:spPr/>
        <p:txBody>
          <a:bodyPr/>
          <a:lstStyle/>
          <a:p>
            <a:fld id="{BF67D92A-B19E-0B42-9DD8-CC037B472105}" type="datetimeFigureOut">
              <a:rPr lang="en-MA" smtClean="0"/>
              <a:t>12/13/2025</a:t>
            </a:fld>
            <a:endParaRPr lang="en-MA"/>
          </a:p>
        </p:txBody>
      </p:sp>
      <p:sp>
        <p:nvSpPr>
          <p:cNvPr id="4" name="Footer Placeholder 3">
            <a:extLst>
              <a:ext uri="{FF2B5EF4-FFF2-40B4-BE49-F238E27FC236}">
                <a16:creationId xmlns:a16="http://schemas.microsoft.com/office/drawing/2014/main" id="{C1E89A35-4CBD-F644-8E30-0D4738AA165C}"/>
              </a:ext>
            </a:extLst>
          </p:cNvPr>
          <p:cNvSpPr>
            <a:spLocks noGrp="1"/>
          </p:cNvSpPr>
          <p:nvPr>
            <p:ph type="ftr" sz="quarter" idx="11"/>
          </p:nvPr>
        </p:nvSpPr>
        <p:spPr/>
        <p:txBody>
          <a:bodyPr/>
          <a:lstStyle/>
          <a:p>
            <a:endParaRPr lang="en-MA"/>
          </a:p>
        </p:txBody>
      </p:sp>
      <p:sp>
        <p:nvSpPr>
          <p:cNvPr id="5" name="Slide Number Placeholder 4">
            <a:extLst>
              <a:ext uri="{FF2B5EF4-FFF2-40B4-BE49-F238E27FC236}">
                <a16:creationId xmlns:a16="http://schemas.microsoft.com/office/drawing/2014/main" id="{A4AA643D-D34D-CC4F-93FD-A5D86B7FB124}"/>
              </a:ext>
            </a:extLst>
          </p:cNvPr>
          <p:cNvSpPr>
            <a:spLocks noGrp="1"/>
          </p:cNvSpPr>
          <p:nvPr>
            <p:ph type="sldNum" sz="quarter" idx="12"/>
          </p:nvPr>
        </p:nvSpPr>
        <p:spPr/>
        <p:txBody>
          <a:bodyPr/>
          <a:lstStyle/>
          <a:p>
            <a:fld id="{52713EC3-31EE-F34D-A62A-878F2A7EF824}" type="slidenum">
              <a:rPr lang="en-MA" smtClean="0"/>
              <a:t>‹N°›</a:t>
            </a:fld>
            <a:endParaRPr lang="en-MA"/>
          </a:p>
        </p:txBody>
      </p:sp>
    </p:spTree>
    <p:extLst>
      <p:ext uri="{BB962C8B-B14F-4D97-AF65-F5344CB8AC3E}">
        <p14:creationId xmlns:p14="http://schemas.microsoft.com/office/powerpoint/2010/main" val="14610094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INTERCALLAIRE">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A93046BE-C290-2B4F-AF08-7E747A7DE408}"/>
              </a:ext>
            </a:extLst>
          </p:cNvPr>
          <p:cNvSpPr>
            <a:spLocks noGrp="1"/>
          </p:cNvSpPr>
          <p:nvPr>
            <p:ph type="pic" idx="1"/>
          </p:nvPr>
        </p:nvSpPr>
        <p:spPr>
          <a:xfrm>
            <a:off x="0" y="1"/>
            <a:ext cx="12192000" cy="684244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MA"/>
          </a:p>
        </p:txBody>
      </p:sp>
      <p:sp>
        <p:nvSpPr>
          <p:cNvPr id="7" name="Graphique 7">
            <a:extLst>
              <a:ext uri="{FF2B5EF4-FFF2-40B4-BE49-F238E27FC236}">
                <a16:creationId xmlns:a16="http://schemas.microsoft.com/office/drawing/2014/main" id="{9B020A8F-C757-D342-9911-7FFC6F241735}"/>
              </a:ext>
            </a:extLst>
          </p:cNvPr>
          <p:cNvSpPr/>
          <p:nvPr userDrawn="1"/>
        </p:nvSpPr>
        <p:spPr>
          <a:xfrm rot="10800000" flipH="1" flipV="1">
            <a:off x="0" y="0"/>
            <a:ext cx="7001047" cy="6842448"/>
          </a:xfrm>
          <a:custGeom>
            <a:avLst/>
            <a:gdLst>
              <a:gd name="connsiteX0" fmla="*/ 5259991 w 5259990"/>
              <a:gd name="connsiteY0" fmla="*/ 0 h 5140832"/>
              <a:gd name="connsiteX1" fmla="*/ 2217896 w 5259990"/>
              <a:gd name="connsiteY1" fmla="*/ 5140833 h 5140832"/>
              <a:gd name="connsiteX2" fmla="*/ 0 w 5259990"/>
              <a:gd name="connsiteY2" fmla="*/ 5140833 h 5140832"/>
              <a:gd name="connsiteX3" fmla="*/ 0 w 5259990"/>
              <a:gd name="connsiteY3" fmla="*/ 0 h 5140832"/>
              <a:gd name="connsiteX4" fmla="*/ 5259991 w 5259990"/>
              <a:gd name="connsiteY4" fmla="*/ 0 h 5140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990" h="5140832">
                <a:moveTo>
                  <a:pt x="5259991" y="0"/>
                </a:moveTo>
                <a:lnTo>
                  <a:pt x="2217896" y="5140833"/>
                </a:lnTo>
                <a:lnTo>
                  <a:pt x="0" y="5140833"/>
                </a:lnTo>
                <a:lnTo>
                  <a:pt x="0" y="0"/>
                </a:lnTo>
                <a:lnTo>
                  <a:pt x="5259991" y="0"/>
                </a:lnTo>
                <a:close/>
              </a:path>
            </a:pathLst>
          </a:custGeom>
          <a:gradFill>
            <a:gsLst>
              <a:gs pos="100000">
                <a:srgbClr val="2A3990">
                  <a:alpha val="12000"/>
                </a:srgbClr>
              </a:gs>
              <a:gs pos="0">
                <a:srgbClr val="2A3990"/>
              </a:gs>
            </a:gsLst>
            <a:lin ang="5400000" scaled="1"/>
          </a:gradFill>
          <a:ln w="9525" cap="flat">
            <a:noFill/>
            <a:prstDash val="solid"/>
            <a:miter/>
          </a:ln>
        </p:spPr>
        <p:txBody>
          <a:bodyPr rtlCol="0" anchor="ctr"/>
          <a:lstStyle/>
          <a:p>
            <a:endParaRPr lang="fr-FR"/>
          </a:p>
        </p:txBody>
      </p:sp>
      <p:sp>
        <p:nvSpPr>
          <p:cNvPr id="9" name="Forme libre 30">
            <a:extLst>
              <a:ext uri="{FF2B5EF4-FFF2-40B4-BE49-F238E27FC236}">
                <a16:creationId xmlns:a16="http://schemas.microsoft.com/office/drawing/2014/main" id="{F6F44C60-1016-B044-ACBF-8B62E3CBCE5F}"/>
              </a:ext>
            </a:extLst>
          </p:cNvPr>
          <p:cNvSpPr/>
          <p:nvPr userDrawn="1"/>
        </p:nvSpPr>
        <p:spPr>
          <a:xfrm rot="10800000" flipH="1" flipV="1">
            <a:off x="9451639" y="2259724"/>
            <a:ext cx="2740361" cy="4626843"/>
          </a:xfrm>
          <a:custGeom>
            <a:avLst/>
            <a:gdLst>
              <a:gd name="connsiteX0" fmla="*/ 3731414 w 3731413"/>
              <a:gd name="connsiteY0" fmla="*/ 0 h 6300142"/>
              <a:gd name="connsiteX1" fmla="*/ 3731414 w 3731413"/>
              <a:gd name="connsiteY1" fmla="*/ 6300142 h 6300142"/>
              <a:gd name="connsiteX2" fmla="*/ 0 w 3731413"/>
              <a:gd name="connsiteY2" fmla="*/ 6300142 h 6300142"/>
              <a:gd name="connsiteX3" fmla="*/ 3731414 w 3731413"/>
              <a:gd name="connsiteY3" fmla="*/ 0 h 6300142"/>
            </a:gdLst>
            <a:ahLst/>
            <a:cxnLst>
              <a:cxn ang="0">
                <a:pos x="connsiteX0" y="connsiteY0"/>
              </a:cxn>
              <a:cxn ang="0">
                <a:pos x="connsiteX1" y="connsiteY1"/>
              </a:cxn>
              <a:cxn ang="0">
                <a:pos x="connsiteX2" y="connsiteY2"/>
              </a:cxn>
              <a:cxn ang="0">
                <a:pos x="connsiteX3" y="connsiteY3"/>
              </a:cxn>
            </a:cxnLst>
            <a:rect l="l" t="t" r="r" b="b"/>
            <a:pathLst>
              <a:path w="3731413" h="6300142">
                <a:moveTo>
                  <a:pt x="3731414" y="0"/>
                </a:moveTo>
                <a:lnTo>
                  <a:pt x="3731414" y="6300142"/>
                </a:lnTo>
                <a:lnTo>
                  <a:pt x="0" y="6300142"/>
                </a:lnTo>
                <a:lnTo>
                  <a:pt x="3731414" y="0"/>
                </a:lnTo>
                <a:close/>
              </a:path>
            </a:pathLst>
          </a:custGeom>
          <a:gradFill>
            <a:gsLst>
              <a:gs pos="0">
                <a:srgbClr val="692A8A">
                  <a:alpha val="0"/>
                </a:srgbClr>
              </a:gs>
              <a:gs pos="99000">
                <a:srgbClr val="692A8A"/>
              </a:gs>
            </a:gsLst>
            <a:lin ang="5400000" scaled="1"/>
          </a:gradFill>
          <a:ln w="12670" cap="flat">
            <a:noFill/>
            <a:prstDash val="solid"/>
            <a:miter/>
          </a:ln>
        </p:spPr>
        <p:txBody>
          <a:bodyPr rtlCol="0" anchor="ctr"/>
          <a:lstStyle/>
          <a:p>
            <a:endParaRPr lang="fr-FR"/>
          </a:p>
        </p:txBody>
      </p:sp>
      <p:sp>
        <p:nvSpPr>
          <p:cNvPr id="2" name="Title 1">
            <a:extLst>
              <a:ext uri="{FF2B5EF4-FFF2-40B4-BE49-F238E27FC236}">
                <a16:creationId xmlns:a16="http://schemas.microsoft.com/office/drawing/2014/main" id="{83D3A4BF-DEC3-DE4A-B5F8-CDEAF8611587}"/>
              </a:ext>
            </a:extLst>
          </p:cNvPr>
          <p:cNvSpPr>
            <a:spLocks noGrp="1"/>
          </p:cNvSpPr>
          <p:nvPr>
            <p:ph type="title" hasCustomPrompt="1"/>
          </p:nvPr>
        </p:nvSpPr>
        <p:spPr>
          <a:xfrm>
            <a:off x="306219" y="365125"/>
            <a:ext cx="4891946" cy="1325563"/>
          </a:xfrm>
        </p:spPr>
        <p:txBody>
          <a:bodyPr/>
          <a:lstStyle>
            <a:lvl1pPr>
              <a:defRPr b="1">
                <a:solidFill>
                  <a:schemeClr val="bg1"/>
                </a:solidFill>
              </a:defRPr>
            </a:lvl1pPr>
          </a:lstStyle>
          <a:p>
            <a:r>
              <a:rPr lang="en-US"/>
              <a:t>CLICK TO EDIT MASTER TITLE STYLE</a:t>
            </a:r>
            <a:endParaRPr lang="en-MA"/>
          </a:p>
        </p:txBody>
      </p:sp>
      <p:sp>
        <p:nvSpPr>
          <p:cNvPr id="3" name="Date Placeholder 2">
            <a:extLst>
              <a:ext uri="{FF2B5EF4-FFF2-40B4-BE49-F238E27FC236}">
                <a16:creationId xmlns:a16="http://schemas.microsoft.com/office/drawing/2014/main" id="{0FB0566B-4637-C445-8C28-A3BEE785D164}"/>
              </a:ext>
            </a:extLst>
          </p:cNvPr>
          <p:cNvSpPr>
            <a:spLocks noGrp="1"/>
          </p:cNvSpPr>
          <p:nvPr>
            <p:ph type="dt" sz="half" idx="10"/>
          </p:nvPr>
        </p:nvSpPr>
        <p:spPr/>
        <p:txBody>
          <a:bodyPr/>
          <a:lstStyle/>
          <a:p>
            <a:fld id="{BF67D92A-B19E-0B42-9DD8-CC037B472105}" type="datetimeFigureOut">
              <a:rPr lang="en-MA" smtClean="0"/>
              <a:t>12/13/2025</a:t>
            </a:fld>
            <a:endParaRPr lang="en-MA"/>
          </a:p>
        </p:txBody>
      </p:sp>
      <p:sp>
        <p:nvSpPr>
          <p:cNvPr id="4" name="Footer Placeholder 3">
            <a:extLst>
              <a:ext uri="{FF2B5EF4-FFF2-40B4-BE49-F238E27FC236}">
                <a16:creationId xmlns:a16="http://schemas.microsoft.com/office/drawing/2014/main" id="{C1E89A35-4CBD-F644-8E30-0D4738AA165C}"/>
              </a:ext>
            </a:extLst>
          </p:cNvPr>
          <p:cNvSpPr>
            <a:spLocks noGrp="1"/>
          </p:cNvSpPr>
          <p:nvPr>
            <p:ph type="ftr" sz="quarter" idx="11"/>
          </p:nvPr>
        </p:nvSpPr>
        <p:spPr/>
        <p:txBody>
          <a:bodyPr/>
          <a:lstStyle/>
          <a:p>
            <a:endParaRPr lang="en-MA"/>
          </a:p>
        </p:txBody>
      </p:sp>
      <p:sp>
        <p:nvSpPr>
          <p:cNvPr id="5" name="Slide Number Placeholder 4">
            <a:extLst>
              <a:ext uri="{FF2B5EF4-FFF2-40B4-BE49-F238E27FC236}">
                <a16:creationId xmlns:a16="http://schemas.microsoft.com/office/drawing/2014/main" id="{A4AA643D-D34D-CC4F-93FD-A5D86B7FB124}"/>
              </a:ext>
            </a:extLst>
          </p:cNvPr>
          <p:cNvSpPr>
            <a:spLocks noGrp="1"/>
          </p:cNvSpPr>
          <p:nvPr>
            <p:ph type="sldNum" sz="quarter" idx="12"/>
          </p:nvPr>
        </p:nvSpPr>
        <p:spPr/>
        <p:txBody>
          <a:bodyPr/>
          <a:lstStyle/>
          <a:p>
            <a:fld id="{52713EC3-31EE-F34D-A62A-878F2A7EF824}" type="slidenum">
              <a:rPr lang="en-MA" smtClean="0"/>
              <a:t>‹N°›</a:t>
            </a:fld>
            <a:endParaRPr lang="en-MA"/>
          </a:p>
        </p:txBody>
      </p:sp>
    </p:spTree>
    <p:extLst>
      <p:ext uri="{BB962C8B-B14F-4D97-AF65-F5344CB8AC3E}">
        <p14:creationId xmlns:p14="http://schemas.microsoft.com/office/powerpoint/2010/main" val="8318244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c page">
    <p:spTree>
      <p:nvGrpSpPr>
        <p:cNvPr id="1" name=""/>
        <p:cNvGrpSpPr/>
        <p:nvPr/>
      </p:nvGrpSpPr>
      <p:grpSpPr>
        <a:xfrm>
          <a:off x="0" y="0"/>
          <a:ext cx="0" cy="0"/>
          <a:chOff x="0" y="0"/>
          <a:chExt cx="0" cy="0"/>
        </a:xfrm>
      </p:grpSpPr>
      <p:sp>
        <p:nvSpPr>
          <p:cNvPr id="9" name="Forme libre 30">
            <a:extLst>
              <a:ext uri="{FF2B5EF4-FFF2-40B4-BE49-F238E27FC236}">
                <a16:creationId xmlns:a16="http://schemas.microsoft.com/office/drawing/2014/main" id="{F6F44C60-1016-B044-ACBF-8B62E3CBCE5F}"/>
              </a:ext>
            </a:extLst>
          </p:cNvPr>
          <p:cNvSpPr/>
          <p:nvPr userDrawn="1"/>
        </p:nvSpPr>
        <p:spPr>
          <a:xfrm rot="10800000" flipH="1" flipV="1">
            <a:off x="9451639" y="2259725"/>
            <a:ext cx="2740361" cy="4598276"/>
          </a:xfrm>
          <a:custGeom>
            <a:avLst/>
            <a:gdLst>
              <a:gd name="connsiteX0" fmla="*/ 3731414 w 3731413"/>
              <a:gd name="connsiteY0" fmla="*/ 0 h 6300142"/>
              <a:gd name="connsiteX1" fmla="*/ 3731414 w 3731413"/>
              <a:gd name="connsiteY1" fmla="*/ 6300142 h 6300142"/>
              <a:gd name="connsiteX2" fmla="*/ 0 w 3731413"/>
              <a:gd name="connsiteY2" fmla="*/ 6300142 h 6300142"/>
              <a:gd name="connsiteX3" fmla="*/ 3731414 w 3731413"/>
              <a:gd name="connsiteY3" fmla="*/ 0 h 6300142"/>
            </a:gdLst>
            <a:ahLst/>
            <a:cxnLst>
              <a:cxn ang="0">
                <a:pos x="connsiteX0" y="connsiteY0"/>
              </a:cxn>
              <a:cxn ang="0">
                <a:pos x="connsiteX1" y="connsiteY1"/>
              </a:cxn>
              <a:cxn ang="0">
                <a:pos x="connsiteX2" y="connsiteY2"/>
              </a:cxn>
              <a:cxn ang="0">
                <a:pos x="connsiteX3" y="connsiteY3"/>
              </a:cxn>
            </a:cxnLst>
            <a:rect l="l" t="t" r="r" b="b"/>
            <a:pathLst>
              <a:path w="3731413" h="6300142">
                <a:moveTo>
                  <a:pt x="3731414" y="0"/>
                </a:moveTo>
                <a:lnTo>
                  <a:pt x="3731414" y="6300142"/>
                </a:lnTo>
                <a:lnTo>
                  <a:pt x="0" y="6300142"/>
                </a:lnTo>
                <a:lnTo>
                  <a:pt x="3731414" y="0"/>
                </a:lnTo>
                <a:close/>
              </a:path>
            </a:pathLst>
          </a:custGeom>
          <a:gradFill>
            <a:gsLst>
              <a:gs pos="0">
                <a:srgbClr val="692A8A">
                  <a:alpha val="0"/>
                </a:srgbClr>
              </a:gs>
              <a:gs pos="99000">
                <a:srgbClr val="692A8A"/>
              </a:gs>
            </a:gsLst>
            <a:lin ang="5400000" scaled="1"/>
          </a:gradFill>
          <a:ln w="12670" cap="flat">
            <a:noFill/>
            <a:prstDash val="solid"/>
            <a:miter/>
          </a:ln>
        </p:spPr>
        <p:txBody>
          <a:bodyPr rtlCol="0" anchor="ctr"/>
          <a:lstStyle/>
          <a:p>
            <a:endParaRPr lang="fr-FR"/>
          </a:p>
        </p:txBody>
      </p:sp>
      <p:sp>
        <p:nvSpPr>
          <p:cNvPr id="2" name="Title 1">
            <a:extLst>
              <a:ext uri="{FF2B5EF4-FFF2-40B4-BE49-F238E27FC236}">
                <a16:creationId xmlns:a16="http://schemas.microsoft.com/office/drawing/2014/main" id="{83D3A4BF-DEC3-DE4A-B5F8-CDEAF8611587}"/>
              </a:ext>
            </a:extLst>
          </p:cNvPr>
          <p:cNvSpPr>
            <a:spLocks noGrp="1"/>
          </p:cNvSpPr>
          <p:nvPr>
            <p:ph type="title" hasCustomPrompt="1"/>
          </p:nvPr>
        </p:nvSpPr>
        <p:spPr>
          <a:xfrm>
            <a:off x="306219" y="365125"/>
            <a:ext cx="4891946" cy="1325563"/>
          </a:xfrm>
        </p:spPr>
        <p:txBody>
          <a:bodyPr/>
          <a:lstStyle>
            <a:lvl1pPr>
              <a:defRPr b="1">
                <a:solidFill>
                  <a:srgbClr val="293990"/>
                </a:solidFill>
              </a:defRPr>
            </a:lvl1pPr>
          </a:lstStyle>
          <a:p>
            <a:r>
              <a:rPr lang="en-US"/>
              <a:t>CLICK TO EDIT MASTER TITLE STYLE</a:t>
            </a:r>
            <a:endParaRPr lang="en-MA"/>
          </a:p>
        </p:txBody>
      </p:sp>
      <p:sp>
        <p:nvSpPr>
          <p:cNvPr id="3" name="Date Placeholder 2">
            <a:extLst>
              <a:ext uri="{FF2B5EF4-FFF2-40B4-BE49-F238E27FC236}">
                <a16:creationId xmlns:a16="http://schemas.microsoft.com/office/drawing/2014/main" id="{0FB0566B-4637-C445-8C28-A3BEE785D164}"/>
              </a:ext>
            </a:extLst>
          </p:cNvPr>
          <p:cNvSpPr>
            <a:spLocks noGrp="1"/>
          </p:cNvSpPr>
          <p:nvPr>
            <p:ph type="dt" sz="half" idx="10"/>
          </p:nvPr>
        </p:nvSpPr>
        <p:spPr/>
        <p:txBody>
          <a:bodyPr/>
          <a:lstStyle/>
          <a:p>
            <a:fld id="{BF67D92A-B19E-0B42-9DD8-CC037B472105}" type="datetimeFigureOut">
              <a:rPr lang="en-MA" smtClean="0"/>
              <a:t>12/13/2025</a:t>
            </a:fld>
            <a:endParaRPr lang="en-MA"/>
          </a:p>
        </p:txBody>
      </p:sp>
      <p:sp>
        <p:nvSpPr>
          <p:cNvPr id="4" name="Footer Placeholder 3">
            <a:extLst>
              <a:ext uri="{FF2B5EF4-FFF2-40B4-BE49-F238E27FC236}">
                <a16:creationId xmlns:a16="http://schemas.microsoft.com/office/drawing/2014/main" id="{C1E89A35-4CBD-F644-8E30-0D4738AA165C}"/>
              </a:ext>
            </a:extLst>
          </p:cNvPr>
          <p:cNvSpPr>
            <a:spLocks noGrp="1"/>
          </p:cNvSpPr>
          <p:nvPr>
            <p:ph type="ftr" sz="quarter" idx="11"/>
          </p:nvPr>
        </p:nvSpPr>
        <p:spPr/>
        <p:txBody>
          <a:bodyPr/>
          <a:lstStyle/>
          <a:p>
            <a:endParaRPr lang="en-MA"/>
          </a:p>
        </p:txBody>
      </p:sp>
      <p:sp>
        <p:nvSpPr>
          <p:cNvPr id="5" name="Slide Number Placeholder 4">
            <a:extLst>
              <a:ext uri="{FF2B5EF4-FFF2-40B4-BE49-F238E27FC236}">
                <a16:creationId xmlns:a16="http://schemas.microsoft.com/office/drawing/2014/main" id="{A4AA643D-D34D-CC4F-93FD-A5D86B7FB124}"/>
              </a:ext>
            </a:extLst>
          </p:cNvPr>
          <p:cNvSpPr>
            <a:spLocks noGrp="1"/>
          </p:cNvSpPr>
          <p:nvPr>
            <p:ph type="sldNum" sz="quarter" idx="12"/>
          </p:nvPr>
        </p:nvSpPr>
        <p:spPr/>
        <p:txBody>
          <a:bodyPr/>
          <a:lstStyle/>
          <a:p>
            <a:fld id="{52713EC3-31EE-F34D-A62A-878F2A7EF824}" type="slidenum">
              <a:rPr lang="en-MA" smtClean="0"/>
              <a:t>‹N°›</a:t>
            </a:fld>
            <a:endParaRPr lang="en-MA"/>
          </a:p>
        </p:txBody>
      </p:sp>
    </p:spTree>
    <p:extLst>
      <p:ext uri="{BB962C8B-B14F-4D97-AF65-F5344CB8AC3E}">
        <p14:creationId xmlns:p14="http://schemas.microsoft.com/office/powerpoint/2010/main" val="20178070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3A4BF-DEC3-DE4A-B5F8-CDEAF8611587}"/>
              </a:ext>
            </a:extLst>
          </p:cNvPr>
          <p:cNvSpPr>
            <a:spLocks noGrp="1"/>
          </p:cNvSpPr>
          <p:nvPr>
            <p:ph type="title" hasCustomPrompt="1"/>
          </p:nvPr>
        </p:nvSpPr>
        <p:spPr>
          <a:xfrm>
            <a:off x="306218" y="365125"/>
            <a:ext cx="7394933" cy="1325563"/>
          </a:xfrm>
        </p:spPr>
        <p:txBody>
          <a:bodyPr/>
          <a:lstStyle>
            <a:lvl1pPr>
              <a:defRPr b="1">
                <a:solidFill>
                  <a:srgbClr val="293990"/>
                </a:solidFill>
              </a:defRPr>
            </a:lvl1pPr>
          </a:lstStyle>
          <a:p>
            <a:r>
              <a:rPr lang="en-US"/>
              <a:t>CLICK TO EDIT MASTER TITLE STYLE</a:t>
            </a:r>
            <a:endParaRPr lang="en-MA"/>
          </a:p>
        </p:txBody>
      </p:sp>
      <p:sp>
        <p:nvSpPr>
          <p:cNvPr id="3" name="Date Placeholder 2">
            <a:extLst>
              <a:ext uri="{FF2B5EF4-FFF2-40B4-BE49-F238E27FC236}">
                <a16:creationId xmlns:a16="http://schemas.microsoft.com/office/drawing/2014/main" id="{0FB0566B-4637-C445-8C28-A3BEE785D164}"/>
              </a:ext>
            </a:extLst>
          </p:cNvPr>
          <p:cNvSpPr>
            <a:spLocks noGrp="1"/>
          </p:cNvSpPr>
          <p:nvPr>
            <p:ph type="dt" sz="half" idx="10"/>
          </p:nvPr>
        </p:nvSpPr>
        <p:spPr/>
        <p:txBody>
          <a:bodyPr/>
          <a:lstStyle/>
          <a:p>
            <a:fld id="{BF67D92A-B19E-0B42-9DD8-CC037B472105}" type="datetimeFigureOut">
              <a:rPr lang="en-MA" smtClean="0"/>
              <a:t>12/13/2025</a:t>
            </a:fld>
            <a:endParaRPr lang="en-MA"/>
          </a:p>
        </p:txBody>
      </p:sp>
      <p:sp>
        <p:nvSpPr>
          <p:cNvPr id="4" name="Footer Placeholder 3">
            <a:extLst>
              <a:ext uri="{FF2B5EF4-FFF2-40B4-BE49-F238E27FC236}">
                <a16:creationId xmlns:a16="http://schemas.microsoft.com/office/drawing/2014/main" id="{C1E89A35-4CBD-F644-8E30-0D4738AA165C}"/>
              </a:ext>
            </a:extLst>
          </p:cNvPr>
          <p:cNvSpPr>
            <a:spLocks noGrp="1"/>
          </p:cNvSpPr>
          <p:nvPr>
            <p:ph type="ftr" sz="quarter" idx="11"/>
          </p:nvPr>
        </p:nvSpPr>
        <p:spPr/>
        <p:txBody>
          <a:bodyPr/>
          <a:lstStyle/>
          <a:p>
            <a:endParaRPr lang="en-MA"/>
          </a:p>
        </p:txBody>
      </p:sp>
      <p:sp>
        <p:nvSpPr>
          <p:cNvPr id="5" name="Slide Number Placeholder 4">
            <a:extLst>
              <a:ext uri="{FF2B5EF4-FFF2-40B4-BE49-F238E27FC236}">
                <a16:creationId xmlns:a16="http://schemas.microsoft.com/office/drawing/2014/main" id="{A4AA643D-D34D-CC4F-93FD-A5D86B7FB124}"/>
              </a:ext>
            </a:extLst>
          </p:cNvPr>
          <p:cNvSpPr>
            <a:spLocks noGrp="1"/>
          </p:cNvSpPr>
          <p:nvPr>
            <p:ph type="sldNum" sz="quarter" idx="12"/>
          </p:nvPr>
        </p:nvSpPr>
        <p:spPr/>
        <p:txBody>
          <a:bodyPr/>
          <a:lstStyle/>
          <a:p>
            <a:fld id="{52713EC3-31EE-F34D-A62A-878F2A7EF824}" type="slidenum">
              <a:rPr lang="en-MA" smtClean="0"/>
              <a:t>‹N°›</a:t>
            </a:fld>
            <a:endParaRPr lang="en-MA"/>
          </a:p>
        </p:txBody>
      </p:sp>
      <p:sp>
        <p:nvSpPr>
          <p:cNvPr id="7" name="Graphique 7">
            <a:extLst>
              <a:ext uri="{FF2B5EF4-FFF2-40B4-BE49-F238E27FC236}">
                <a16:creationId xmlns:a16="http://schemas.microsoft.com/office/drawing/2014/main" id="{9E52C570-F52D-AF49-8529-D438617A6F1A}"/>
              </a:ext>
            </a:extLst>
          </p:cNvPr>
          <p:cNvSpPr/>
          <p:nvPr userDrawn="1"/>
        </p:nvSpPr>
        <p:spPr>
          <a:xfrm rot="10800000" flipH="1" flipV="1">
            <a:off x="0" y="1681114"/>
            <a:ext cx="7701152" cy="7526693"/>
          </a:xfrm>
          <a:custGeom>
            <a:avLst/>
            <a:gdLst>
              <a:gd name="connsiteX0" fmla="*/ 5259991 w 5259990"/>
              <a:gd name="connsiteY0" fmla="*/ 0 h 5140832"/>
              <a:gd name="connsiteX1" fmla="*/ 2217896 w 5259990"/>
              <a:gd name="connsiteY1" fmla="*/ 5140833 h 5140832"/>
              <a:gd name="connsiteX2" fmla="*/ 0 w 5259990"/>
              <a:gd name="connsiteY2" fmla="*/ 5140833 h 5140832"/>
              <a:gd name="connsiteX3" fmla="*/ 0 w 5259990"/>
              <a:gd name="connsiteY3" fmla="*/ 0 h 5140832"/>
              <a:gd name="connsiteX4" fmla="*/ 5259991 w 5259990"/>
              <a:gd name="connsiteY4" fmla="*/ 0 h 5140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990" h="5140832">
                <a:moveTo>
                  <a:pt x="5259991" y="0"/>
                </a:moveTo>
                <a:lnTo>
                  <a:pt x="2217896" y="5140833"/>
                </a:lnTo>
                <a:lnTo>
                  <a:pt x="0" y="5140833"/>
                </a:lnTo>
                <a:lnTo>
                  <a:pt x="0" y="0"/>
                </a:lnTo>
                <a:lnTo>
                  <a:pt x="5259991" y="0"/>
                </a:lnTo>
                <a:close/>
              </a:path>
            </a:pathLst>
          </a:cu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lin ang="10800000" scaled="1"/>
            <a:tileRect/>
          </a:gradFill>
          <a:ln w="9525" cap="flat">
            <a:noFill/>
            <a:prstDash val="solid"/>
            <a:miter/>
          </a:ln>
        </p:spPr>
        <p:txBody>
          <a:bodyPr rtlCol="0" anchor="ctr"/>
          <a:lstStyle/>
          <a:p>
            <a:endParaRPr lang="fr-FR"/>
          </a:p>
        </p:txBody>
      </p:sp>
      <p:sp>
        <p:nvSpPr>
          <p:cNvPr id="8" name="Forme libre 30">
            <a:extLst>
              <a:ext uri="{FF2B5EF4-FFF2-40B4-BE49-F238E27FC236}">
                <a16:creationId xmlns:a16="http://schemas.microsoft.com/office/drawing/2014/main" id="{D44A8C8D-AAA1-AC4C-BAF9-D4F163459EF1}"/>
              </a:ext>
            </a:extLst>
          </p:cNvPr>
          <p:cNvSpPr/>
          <p:nvPr userDrawn="1"/>
        </p:nvSpPr>
        <p:spPr>
          <a:xfrm rot="10800000" flipH="1" flipV="1">
            <a:off x="7701152" y="-6515621"/>
            <a:ext cx="4854717" cy="8196735"/>
          </a:xfrm>
          <a:custGeom>
            <a:avLst/>
            <a:gdLst>
              <a:gd name="connsiteX0" fmla="*/ 3731414 w 3731413"/>
              <a:gd name="connsiteY0" fmla="*/ 0 h 6300142"/>
              <a:gd name="connsiteX1" fmla="*/ 3731414 w 3731413"/>
              <a:gd name="connsiteY1" fmla="*/ 6300142 h 6300142"/>
              <a:gd name="connsiteX2" fmla="*/ 0 w 3731413"/>
              <a:gd name="connsiteY2" fmla="*/ 6300142 h 6300142"/>
              <a:gd name="connsiteX3" fmla="*/ 3731414 w 3731413"/>
              <a:gd name="connsiteY3" fmla="*/ 0 h 6300142"/>
            </a:gdLst>
            <a:ahLst/>
            <a:cxnLst>
              <a:cxn ang="0">
                <a:pos x="connsiteX0" y="connsiteY0"/>
              </a:cxn>
              <a:cxn ang="0">
                <a:pos x="connsiteX1" y="connsiteY1"/>
              </a:cxn>
              <a:cxn ang="0">
                <a:pos x="connsiteX2" y="connsiteY2"/>
              </a:cxn>
              <a:cxn ang="0">
                <a:pos x="connsiteX3" y="connsiteY3"/>
              </a:cxn>
            </a:cxnLst>
            <a:rect l="l" t="t" r="r" b="b"/>
            <a:pathLst>
              <a:path w="3731413" h="6300142">
                <a:moveTo>
                  <a:pt x="3731414" y="0"/>
                </a:moveTo>
                <a:lnTo>
                  <a:pt x="3731414" y="6300142"/>
                </a:lnTo>
                <a:lnTo>
                  <a:pt x="0" y="6300142"/>
                </a:lnTo>
                <a:lnTo>
                  <a:pt x="3731414" y="0"/>
                </a:lnTo>
                <a:close/>
              </a:path>
            </a:pathLst>
          </a:custGeom>
          <a:solidFill>
            <a:schemeClr val="accent2">
              <a:lumMod val="75000"/>
            </a:schemeClr>
          </a:solidFill>
          <a:ln w="12670" cap="flat">
            <a:noFill/>
            <a:prstDash val="solid"/>
            <a:miter/>
          </a:ln>
        </p:spPr>
        <p:txBody>
          <a:bodyPr rtlCol="0" anchor="ctr"/>
          <a:lstStyle/>
          <a:p>
            <a:endParaRPr lang="fr-FR"/>
          </a:p>
        </p:txBody>
      </p:sp>
    </p:spTree>
    <p:extLst>
      <p:ext uri="{BB962C8B-B14F-4D97-AF65-F5344CB8AC3E}">
        <p14:creationId xmlns:p14="http://schemas.microsoft.com/office/powerpoint/2010/main" val="1828411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F6EC5-0B7E-1D4D-8DF2-A388BD95E26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H"/>
          </a:p>
        </p:txBody>
      </p:sp>
      <p:sp>
        <p:nvSpPr>
          <p:cNvPr id="3" name="Text Placeholder 2">
            <a:extLst>
              <a:ext uri="{FF2B5EF4-FFF2-40B4-BE49-F238E27FC236}">
                <a16:creationId xmlns:a16="http://schemas.microsoft.com/office/drawing/2014/main" id="{088309D9-DFF8-594C-9AB5-ED90B2BABC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7DB893D-E4F4-3D4D-9844-526C5DE98EAC}"/>
              </a:ext>
            </a:extLst>
          </p:cNvPr>
          <p:cNvSpPr>
            <a:spLocks noGrp="1"/>
          </p:cNvSpPr>
          <p:nvPr>
            <p:ph type="dt" sz="half" idx="10"/>
          </p:nvPr>
        </p:nvSpPr>
        <p:spPr/>
        <p:txBody>
          <a:bodyPr/>
          <a:lstStyle/>
          <a:p>
            <a:fld id="{E66A25AE-7131-4042-AE06-6878D4E17BC9}" type="datetimeFigureOut">
              <a:rPr lang="en-GH" smtClean="0"/>
              <a:t>12/13/2025</a:t>
            </a:fld>
            <a:endParaRPr lang="en-GH"/>
          </a:p>
        </p:txBody>
      </p:sp>
      <p:sp>
        <p:nvSpPr>
          <p:cNvPr id="5" name="Footer Placeholder 4">
            <a:extLst>
              <a:ext uri="{FF2B5EF4-FFF2-40B4-BE49-F238E27FC236}">
                <a16:creationId xmlns:a16="http://schemas.microsoft.com/office/drawing/2014/main" id="{B8A1473D-8F69-F240-A109-677303FC9F19}"/>
              </a:ext>
            </a:extLst>
          </p:cNvPr>
          <p:cNvSpPr>
            <a:spLocks noGrp="1"/>
          </p:cNvSpPr>
          <p:nvPr>
            <p:ph type="ftr" sz="quarter" idx="11"/>
          </p:nvPr>
        </p:nvSpPr>
        <p:spPr/>
        <p:txBody>
          <a:bodyPr/>
          <a:lstStyle/>
          <a:p>
            <a:endParaRPr lang="en-GH"/>
          </a:p>
        </p:txBody>
      </p:sp>
      <p:sp>
        <p:nvSpPr>
          <p:cNvPr id="6" name="Slide Number Placeholder 5">
            <a:extLst>
              <a:ext uri="{FF2B5EF4-FFF2-40B4-BE49-F238E27FC236}">
                <a16:creationId xmlns:a16="http://schemas.microsoft.com/office/drawing/2014/main" id="{CD10DE19-65B7-064D-BD28-DFBA0102ECBC}"/>
              </a:ext>
            </a:extLst>
          </p:cNvPr>
          <p:cNvSpPr>
            <a:spLocks noGrp="1"/>
          </p:cNvSpPr>
          <p:nvPr>
            <p:ph type="sldNum" sz="quarter" idx="12"/>
          </p:nvPr>
        </p:nvSpPr>
        <p:spPr/>
        <p:txBody>
          <a:bodyPr/>
          <a:lstStyle/>
          <a:p>
            <a:fld id="{878A98DD-E3F0-F448-BA1D-8B8142C935B2}" type="slidenum">
              <a:rPr lang="en-GH" smtClean="0"/>
              <a:t>‹N°›</a:t>
            </a:fld>
            <a:endParaRPr lang="en-GH"/>
          </a:p>
        </p:txBody>
      </p:sp>
    </p:spTree>
    <p:extLst>
      <p:ext uri="{BB962C8B-B14F-4D97-AF65-F5344CB8AC3E}">
        <p14:creationId xmlns:p14="http://schemas.microsoft.com/office/powerpoint/2010/main" val="39868393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igh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3A4BF-DEC3-DE4A-B5F8-CDEAF8611587}"/>
              </a:ext>
            </a:extLst>
          </p:cNvPr>
          <p:cNvSpPr>
            <a:spLocks noGrp="1"/>
          </p:cNvSpPr>
          <p:nvPr>
            <p:ph type="title" hasCustomPrompt="1"/>
          </p:nvPr>
        </p:nvSpPr>
        <p:spPr>
          <a:xfrm>
            <a:off x="1021057" y="1770907"/>
            <a:ext cx="10149886" cy="1325563"/>
          </a:xfrm>
        </p:spPr>
        <p:txBody>
          <a:bodyPr/>
          <a:lstStyle>
            <a:lvl1pPr>
              <a:defRPr b="1">
                <a:solidFill>
                  <a:srgbClr val="002060"/>
                </a:solidFill>
              </a:defRPr>
            </a:lvl1pPr>
          </a:lstStyle>
          <a:p>
            <a:r>
              <a:rPr lang="en-US" dirty="0"/>
              <a:t>CLICK TO EDIT MASTER TITLE STYLE</a:t>
            </a:r>
            <a:endParaRPr lang="en-MA" dirty="0"/>
          </a:p>
        </p:txBody>
      </p:sp>
      <p:sp>
        <p:nvSpPr>
          <p:cNvPr id="3" name="Date Placeholder 2">
            <a:extLst>
              <a:ext uri="{FF2B5EF4-FFF2-40B4-BE49-F238E27FC236}">
                <a16:creationId xmlns:a16="http://schemas.microsoft.com/office/drawing/2014/main" id="{0FB0566B-4637-C445-8C28-A3BEE785D164}"/>
              </a:ext>
            </a:extLst>
          </p:cNvPr>
          <p:cNvSpPr>
            <a:spLocks noGrp="1"/>
          </p:cNvSpPr>
          <p:nvPr>
            <p:ph type="dt" sz="half" idx="10"/>
          </p:nvPr>
        </p:nvSpPr>
        <p:spPr/>
        <p:txBody>
          <a:bodyPr/>
          <a:lstStyle/>
          <a:p>
            <a:fld id="{BF67D92A-B19E-0B42-9DD8-CC037B472105}" type="datetimeFigureOut">
              <a:rPr lang="en-MA" smtClean="0"/>
              <a:t>12/13/2025</a:t>
            </a:fld>
            <a:endParaRPr lang="en-MA"/>
          </a:p>
        </p:txBody>
      </p:sp>
      <p:sp>
        <p:nvSpPr>
          <p:cNvPr id="4" name="Footer Placeholder 3">
            <a:extLst>
              <a:ext uri="{FF2B5EF4-FFF2-40B4-BE49-F238E27FC236}">
                <a16:creationId xmlns:a16="http://schemas.microsoft.com/office/drawing/2014/main" id="{C1E89A35-4CBD-F644-8E30-0D4738AA165C}"/>
              </a:ext>
            </a:extLst>
          </p:cNvPr>
          <p:cNvSpPr>
            <a:spLocks noGrp="1"/>
          </p:cNvSpPr>
          <p:nvPr>
            <p:ph type="ftr" sz="quarter" idx="11"/>
          </p:nvPr>
        </p:nvSpPr>
        <p:spPr/>
        <p:txBody>
          <a:bodyPr/>
          <a:lstStyle/>
          <a:p>
            <a:endParaRPr lang="en-MA"/>
          </a:p>
        </p:txBody>
      </p:sp>
      <p:sp>
        <p:nvSpPr>
          <p:cNvPr id="5" name="Slide Number Placeholder 4">
            <a:extLst>
              <a:ext uri="{FF2B5EF4-FFF2-40B4-BE49-F238E27FC236}">
                <a16:creationId xmlns:a16="http://schemas.microsoft.com/office/drawing/2014/main" id="{A4AA643D-D34D-CC4F-93FD-A5D86B7FB124}"/>
              </a:ext>
            </a:extLst>
          </p:cNvPr>
          <p:cNvSpPr>
            <a:spLocks noGrp="1"/>
          </p:cNvSpPr>
          <p:nvPr>
            <p:ph type="sldNum" sz="quarter" idx="12"/>
          </p:nvPr>
        </p:nvSpPr>
        <p:spPr/>
        <p:txBody>
          <a:bodyPr/>
          <a:lstStyle/>
          <a:p>
            <a:fld id="{52713EC3-31EE-F34D-A62A-878F2A7EF824}" type="slidenum">
              <a:rPr lang="en-MA" smtClean="0"/>
              <a:t>‹N°›</a:t>
            </a:fld>
            <a:endParaRPr lang="en-MA"/>
          </a:p>
        </p:txBody>
      </p:sp>
      <p:sp>
        <p:nvSpPr>
          <p:cNvPr id="519" name="Forme libre 30">
            <a:extLst>
              <a:ext uri="{FF2B5EF4-FFF2-40B4-BE49-F238E27FC236}">
                <a16:creationId xmlns:a16="http://schemas.microsoft.com/office/drawing/2014/main" id="{4244A4BE-E948-B745-BFD5-9D31B974C417}"/>
              </a:ext>
            </a:extLst>
          </p:cNvPr>
          <p:cNvSpPr/>
          <p:nvPr userDrawn="1"/>
        </p:nvSpPr>
        <p:spPr>
          <a:xfrm rot="10800000" flipH="1" flipV="1">
            <a:off x="9451639" y="2259725"/>
            <a:ext cx="2740361" cy="4626843"/>
          </a:xfrm>
          <a:custGeom>
            <a:avLst/>
            <a:gdLst>
              <a:gd name="connsiteX0" fmla="*/ 3731414 w 3731413"/>
              <a:gd name="connsiteY0" fmla="*/ 0 h 6300142"/>
              <a:gd name="connsiteX1" fmla="*/ 3731414 w 3731413"/>
              <a:gd name="connsiteY1" fmla="*/ 6300142 h 6300142"/>
              <a:gd name="connsiteX2" fmla="*/ 0 w 3731413"/>
              <a:gd name="connsiteY2" fmla="*/ 6300142 h 6300142"/>
              <a:gd name="connsiteX3" fmla="*/ 3731414 w 3731413"/>
              <a:gd name="connsiteY3" fmla="*/ 0 h 6300142"/>
            </a:gdLst>
            <a:ahLst/>
            <a:cxnLst>
              <a:cxn ang="0">
                <a:pos x="connsiteX0" y="connsiteY0"/>
              </a:cxn>
              <a:cxn ang="0">
                <a:pos x="connsiteX1" y="connsiteY1"/>
              </a:cxn>
              <a:cxn ang="0">
                <a:pos x="connsiteX2" y="connsiteY2"/>
              </a:cxn>
              <a:cxn ang="0">
                <a:pos x="connsiteX3" y="connsiteY3"/>
              </a:cxn>
            </a:cxnLst>
            <a:rect l="l" t="t" r="r" b="b"/>
            <a:pathLst>
              <a:path w="3731413" h="6300142">
                <a:moveTo>
                  <a:pt x="3731414" y="0"/>
                </a:moveTo>
                <a:lnTo>
                  <a:pt x="3731414" y="6300142"/>
                </a:lnTo>
                <a:lnTo>
                  <a:pt x="0" y="6300142"/>
                </a:lnTo>
                <a:lnTo>
                  <a:pt x="3731414" y="0"/>
                </a:lnTo>
                <a:close/>
              </a:path>
            </a:pathLst>
          </a:custGeom>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13500000" scaled="1"/>
            <a:tileRect/>
          </a:gradFill>
          <a:ln w="12670" cap="flat">
            <a:noFill/>
            <a:prstDash val="solid"/>
            <a:miter/>
          </a:ln>
        </p:spPr>
        <p:txBody>
          <a:bodyPr rtlCol="0" anchor="ctr"/>
          <a:lstStyle/>
          <a:p>
            <a:endParaRPr lang="fr-FR" dirty="0"/>
          </a:p>
        </p:txBody>
      </p:sp>
      <p:sp>
        <p:nvSpPr>
          <p:cNvPr id="7" name="Espace réservé du contenu 6">
            <a:extLst>
              <a:ext uri="{FF2B5EF4-FFF2-40B4-BE49-F238E27FC236}">
                <a16:creationId xmlns:a16="http://schemas.microsoft.com/office/drawing/2014/main" id="{52A3161F-2E1A-1456-273D-B31A12242697}"/>
              </a:ext>
            </a:extLst>
          </p:cNvPr>
          <p:cNvSpPr>
            <a:spLocks noGrp="1"/>
          </p:cNvSpPr>
          <p:nvPr>
            <p:ph sz="quarter" idx="13"/>
          </p:nvPr>
        </p:nvSpPr>
        <p:spPr>
          <a:xfrm>
            <a:off x="3581400" y="3689350"/>
            <a:ext cx="6283325" cy="22161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805843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Highlight">
    <p:spTree>
      <p:nvGrpSpPr>
        <p:cNvPr id="1" name=""/>
        <p:cNvGrpSpPr/>
        <p:nvPr/>
      </p:nvGrpSpPr>
      <p:grpSpPr>
        <a:xfrm>
          <a:off x="0" y="0"/>
          <a:ext cx="0" cy="0"/>
          <a:chOff x="0" y="0"/>
          <a:chExt cx="0" cy="0"/>
        </a:xfrm>
      </p:grpSpPr>
      <p:pic>
        <p:nvPicPr>
          <p:cNvPr id="8" name="Picture Placeholder 6">
            <a:extLst>
              <a:ext uri="{FF2B5EF4-FFF2-40B4-BE49-F238E27FC236}">
                <a16:creationId xmlns:a16="http://schemas.microsoft.com/office/drawing/2014/main" id="{25151256-E878-034E-A9F4-14C876C2E97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0"/>
            <a:ext cx="12192000" cy="6857999"/>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p:spPr>
      </p:pic>
      <p:sp>
        <p:nvSpPr>
          <p:cNvPr id="11" name="Rectangle 10">
            <a:extLst>
              <a:ext uri="{FF2B5EF4-FFF2-40B4-BE49-F238E27FC236}">
                <a16:creationId xmlns:a16="http://schemas.microsoft.com/office/drawing/2014/main" id="{E5CD6076-80A4-7848-8888-B061AA0E3AD3}"/>
              </a:ext>
            </a:extLst>
          </p:cNvPr>
          <p:cNvSpPr/>
          <p:nvPr userDrawn="1"/>
        </p:nvSpPr>
        <p:spPr>
          <a:xfrm>
            <a:off x="0" y="0"/>
            <a:ext cx="12192000" cy="6858000"/>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A"/>
          </a:p>
        </p:txBody>
      </p:sp>
      <p:sp>
        <p:nvSpPr>
          <p:cNvPr id="2" name="Title 1">
            <a:extLst>
              <a:ext uri="{FF2B5EF4-FFF2-40B4-BE49-F238E27FC236}">
                <a16:creationId xmlns:a16="http://schemas.microsoft.com/office/drawing/2014/main" id="{83D3A4BF-DEC3-DE4A-B5F8-CDEAF8611587}"/>
              </a:ext>
            </a:extLst>
          </p:cNvPr>
          <p:cNvSpPr>
            <a:spLocks noGrp="1"/>
          </p:cNvSpPr>
          <p:nvPr>
            <p:ph type="title" hasCustomPrompt="1"/>
          </p:nvPr>
        </p:nvSpPr>
        <p:spPr>
          <a:xfrm>
            <a:off x="306218" y="365125"/>
            <a:ext cx="7394933" cy="1325563"/>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lang="en-US" sz="2800" b="1" kern="1200" dirty="0" smtClean="0">
                <a:solidFill>
                  <a:srgbClr val="293990"/>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MA"/>
          </a:p>
        </p:txBody>
      </p:sp>
      <p:sp>
        <p:nvSpPr>
          <p:cNvPr id="3" name="Date Placeholder 2">
            <a:extLst>
              <a:ext uri="{FF2B5EF4-FFF2-40B4-BE49-F238E27FC236}">
                <a16:creationId xmlns:a16="http://schemas.microsoft.com/office/drawing/2014/main" id="{0FB0566B-4637-C445-8C28-A3BEE785D164}"/>
              </a:ext>
            </a:extLst>
          </p:cNvPr>
          <p:cNvSpPr>
            <a:spLocks noGrp="1"/>
          </p:cNvSpPr>
          <p:nvPr>
            <p:ph type="dt" sz="half" idx="10"/>
          </p:nvPr>
        </p:nvSpPr>
        <p:spPr/>
        <p:txBody>
          <a:bodyPr/>
          <a:lstStyle/>
          <a:p>
            <a:fld id="{BF67D92A-B19E-0B42-9DD8-CC037B472105}" type="datetimeFigureOut">
              <a:rPr lang="en-MA" smtClean="0"/>
              <a:t>12/13/2025</a:t>
            </a:fld>
            <a:endParaRPr lang="en-MA"/>
          </a:p>
        </p:txBody>
      </p:sp>
      <p:sp>
        <p:nvSpPr>
          <p:cNvPr id="4" name="Footer Placeholder 3">
            <a:extLst>
              <a:ext uri="{FF2B5EF4-FFF2-40B4-BE49-F238E27FC236}">
                <a16:creationId xmlns:a16="http://schemas.microsoft.com/office/drawing/2014/main" id="{C1E89A35-4CBD-F644-8E30-0D4738AA165C}"/>
              </a:ext>
            </a:extLst>
          </p:cNvPr>
          <p:cNvSpPr>
            <a:spLocks noGrp="1"/>
          </p:cNvSpPr>
          <p:nvPr>
            <p:ph type="ftr" sz="quarter" idx="11"/>
          </p:nvPr>
        </p:nvSpPr>
        <p:spPr/>
        <p:txBody>
          <a:bodyPr/>
          <a:lstStyle/>
          <a:p>
            <a:endParaRPr lang="en-MA"/>
          </a:p>
        </p:txBody>
      </p:sp>
      <p:sp>
        <p:nvSpPr>
          <p:cNvPr id="5" name="Slide Number Placeholder 4">
            <a:extLst>
              <a:ext uri="{FF2B5EF4-FFF2-40B4-BE49-F238E27FC236}">
                <a16:creationId xmlns:a16="http://schemas.microsoft.com/office/drawing/2014/main" id="{A4AA643D-D34D-CC4F-93FD-A5D86B7FB124}"/>
              </a:ext>
            </a:extLst>
          </p:cNvPr>
          <p:cNvSpPr>
            <a:spLocks noGrp="1"/>
          </p:cNvSpPr>
          <p:nvPr>
            <p:ph type="sldNum" sz="quarter" idx="12"/>
          </p:nvPr>
        </p:nvSpPr>
        <p:spPr/>
        <p:txBody>
          <a:bodyPr/>
          <a:lstStyle/>
          <a:p>
            <a:fld id="{52713EC3-31EE-F34D-A62A-878F2A7EF824}" type="slidenum">
              <a:rPr lang="en-MA" smtClean="0"/>
              <a:t>‹N°›</a:t>
            </a:fld>
            <a:endParaRPr lang="en-MA"/>
          </a:p>
        </p:txBody>
      </p:sp>
      <p:sp>
        <p:nvSpPr>
          <p:cNvPr id="12" name="Forme libre 30">
            <a:extLst>
              <a:ext uri="{FF2B5EF4-FFF2-40B4-BE49-F238E27FC236}">
                <a16:creationId xmlns:a16="http://schemas.microsoft.com/office/drawing/2014/main" id="{C705C2E1-EF6E-2142-963D-D240878CDE23}"/>
              </a:ext>
            </a:extLst>
          </p:cNvPr>
          <p:cNvSpPr/>
          <p:nvPr userDrawn="1"/>
        </p:nvSpPr>
        <p:spPr>
          <a:xfrm rot="10800000" flipH="1" flipV="1">
            <a:off x="9451639" y="2259724"/>
            <a:ext cx="2740361" cy="4626843"/>
          </a:xfrm>
          <a:custGeom>
            <a:avLst/>
            <a:gdLst>
              <a:gd name="connsiteX0" fmla="*/ 3731414 w 3731413"/>
              <a:gd name="connsiteY0" fmla="*/ 0 h 6300142"/>
              <a:gd name="connsiteX1" fmla="*/ 3731414 w 3731413"/>
              <a:gd name="connsiteY1" fmla="*/ 6300142 h 6300142"/>
              <a:gd name="connsiteX2" fmla="*/ 0 w 3731413"/>
              <a:gd name="connsiteY2" fmla="*/ 6300142 h 6300142"/>
              <a:gd name="connsiteX3" fmla="*/ 3731414 w 3731413"/>
              <a:gd name="connsiteY3" fmla="*/ 0 h 6300142"/>
            </a:gdLst>
            <a:ahLst/>
            <a:cxnLst>
              <a:cxn ang="0">
                <a:pos x="connsiteX0" y="connsiteY0"/>
              </a:cxn>
              <a:cxn ang="0">
                <a:pos x="connsiteX1" y="connsiteY1"/>
              </a:cxn>
              <a:cxn ang="0">
                <a:pos x="connsiteX2" y="connsiteY2"/>
              </a:cxn>
              <a:cxn ang="0">
                <a:pos x="connsiteX3" y="connsiteY3"/>
              </a:cxn>
            </a:cxnLst>
            <a:rect l="l" t="t" r="r" b="b"/>
            <a:pathLst>
              <a:path w="3731413" h="6300142">
                <a:moveTo>
                  <a:pt x="3731414" y="0"/>
                </a:moveTo>
                <a:lnTo>
                  <a:pt x="3731414" y="6300142"/>
                </a:lnTo>
                <a:lnTo>
                  <a:pt x="0" y="6300142"/>
                </a:lnTo>
                <a:lnTo>
                  <a:pt x="3731414" y="0"/>
                </a:lnTo>
                <a:close/>
              </a:path>
            </a:pathLst>
          </a:custGeom>
          <a:gradFill>
            <a:gsLst>
              <a:gs pos="0">
                <a:srgbClr val="692A8A">
                  <a:alpha val="0"/>
                </a:srgbClr>
              </a:gs>
              <a:gs pos="99000">
                <a:srgbClr val="692A8A"/>
              </a:gs>
            </a:gsLst>
            <a:lin ang="5400000" scaled="1"/>
          </a:gradFill>
          <a:ln w="12670" cap="flat">
            <a:noFill/>
            <a:prstDash val="solid"/>
            <a:miter/>
          </a:ln>
        </p:spPr>
        <p:txBody>
          <a:bodyPr rtlCol="0" anchor="ctr"/>
          <a:lstStyle/>
          <a:p>
            <a:endParaRPr lang="fr-FR"/>
          </a:p>
        </p:txBody>
      </p:sp>
    </p:spTree>
    <p:extLst>
      <p:ext uri="{BB962C8B-B14F-4D97-AF65-F5344CB8AC3E}">
        <p14:creationId xmlns:p14="http://schemas.microsoft.com/office/powerpoint/2010/main" val="1626168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Deux contenus">
    <p:spTree>
      <p:nvGrpSpPr>
        <p:cNvPr id="1" name=""/>
        <p:cNvGrpSpPr/>
        <p:nvPr/>
      </p:nvGrpSpPr>
      <p:grpSpPr>
        <a:xfrm>
          <a:off x="0" y="0"/>
          <a:ext cx="0" cy="0"/>
          <a:chOff x="0" y="0"/>
          <a:chExt cx="0" cy="0"/>
        </a:xfrm>
      </p:grpSpPr>
      <p:sp>
        <p:nvSpPr>
          <p:cNvPr id="5" name="Espace réservé de la date 4">
            <a:extLst>
              <a:ext uri="{FF2B5EF4-FFF2-40B4-BE49-F238E27FC236}">
                <a16:creationId xmlns:a16="http://schemas.microsoft.com/office/drawing/2014/main" id="{8889EE5C-48AC-5043-8A9E-03A30CA4307D}"/>
              </a:ext>
            </a:extLst>
          </p:cNvPr>
          <p:cNvSpPr>
            <a:spLocks noGrp="1"/>
          </p:cNvSpPr>
          <p:nvPr>
            <p:ph type="dt" sz="half" idx="10"/>
          </p:nvPr>
        </p:nvSpPr>
        <p:spPr/>
        <p:txBody>
          <a:bodyPr/>
          <a:lstStyle/>
          <a:p>
            <a:endParaRPr lang="fr-FR" dirty="0"/>
          </a:p>
        </p:txBody>
      </p:sp>
      <p:sp>
        <p:nvSpPr>
          <p:cNvPr id="6" name="Espace réservé du pied de page 5">
            <a:extLst>
              <a:ext uri="{FF2B5EF4-FFF2-40B4-BE49-F238E27FC236}">
                <a16:creationId xmlns:a16="http://schemas.microsoft.com/office/drawing/2014/main" id="{1B93E0B2-2BB8-AD46-ADFC-99D648299A85}"/>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8777DD27-032F-BE42-AE23-8FE5541E002D}"/>
              </a:ext>
            </a:extLst>
          </p:cNvPr>
          <p:cNvSpPr>
            <a:spLocks noGrp="1"/>
          </p:cNvSpPr>
          <p:nvPr>
            <p:ph type="sldNum" sz="quarter" idx="12"/>
          </p:nvPr>
        </p:nvSpPr>
        <p:spPr/>
        <p:txBody>
          <a:bodyPr/>
          <a:lstStyle/>
          <a:p>
            <a:fld id="{1749EAA4-7927-4349-A927-C7459ACDFEA9}" type="slidenum">
              <a:rPr lang="fr-FR" smtClean="0"/>
              <a:t>‹N°›</a:t>
            </a:fld>
            <a:endParaRPr lang="fr-FR"/>
          </a:p>
        </p:txBody>
      </p:sp>
    </p:spTree>
    <p:extLst>
      <p:ext uri="{BB962C8B-B14F-4D97-AF65-F5344CB8AC3E}">
        <p14:creationId xmlns:p14="http://schemas.microsoft.com/office/powerpoint/2010/main" val="38768150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8_Layout 0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F576E5-96B9-5F12-9EA0-5CF2A677D8FF}"/>
              </a:ext>
            </a:extLst>
          </p:cNvPr>
          <p:cNvSpPr>
            <a:spLocks noChangeAspect="1"/>
          </p:cNvSpPr>
          <p:nvPr userDrawn="1"/>
        </p:nvSpPr>
        <p:spPr>
          <a:xfrm>
            <a:off x="0" y="2"/>
            <a:ext cx="12192000" cy="6857999"/>
          </a:xfrm>
          <a:prstGeom prst="rect">
            <a:avLst/>
          </a:prstGeom>
          <a:gradFill flip="none" rotWithShape="1">
            <a:gsLst>
              <a:gs pos="0">
                <a:srgbClr val="030C32"/>
              </a:gs>
              <a:gs pos="50000">
                <a:srgbClr val="020E42"/>
              </a:gs>
              <a:gs pos="100000">
                <a:srgbClr val="032AB3"/>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2F69DCD-7E6E-42BF-709E-1C513AD4AA6E}"/>
              </a:ext>
            </a:extLst>
          </p:cNvPr>
          <p:cNvSpPr>
            <a:spLocks noChangeAspect="1"/>
          </p:cNvSpPr>
          <p:nvPr userDrawn="1"/>
        </p:nvSpPr>
        <p:spPr>
          <a:xfrm>
            <a:off x="11734800" y="457200"/>
            <a:ext cx="457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A09701B0-07C9-B998-BB2D-5D70EECC08CE}"/>
              </a:ext>
            </a:extLst>
          </p:cNvPr>
          <p:cNvSpPr>
            <a:spLocks noChangeAspect="1"/>
          </p:cNvSpPr>
          <p:nvPr userDrawn="1"/>
        </p:nvSpPr>
        <p:spPr>
          <a:xfrm>
            <a:off x="11256725" y="0"/>
            <a:ext cx="457200" cy="457200"/>
          </a:xfrm>
          <a:prstGeom prst="rect">
            <a:avLst/>
          </a:prstGeom>
          <a:solidFill>
            <a:srgbClr val="ED6E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Image 4" descr="Une image contenant Bleu électrique, Bleu Majorelle, Bleu cobalt, capture d’écran&#10;&#10;Description générée automatiquement">
            <a:extLst>
              <a:ext uri="{FF2B5EF4-FFF2-40B4-BE49-F238E27FC236}">
                <a16:creationId xmlns:a16="http://schemas.microsoft.com/office/drawing/2014/main" id="{32A7E659-5867-7A0E-B98F-226F2A213D30}"/>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8916" r="15528" b="24445"/>
          <a:stretch/>
        </p:blipFill>
        <p:spPr bwMode="auto">
          <a:xfrm>
            <a:off x="0" y="-1"/>
            <a:ext cx="12192000"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9221148"/>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Blanc page">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FB0566B-4637-C445-8C28-A3BEE785D164}"/>
              </a:ext>
            </a:extLst>
          </p:cNvPr>
          <p:cNvSpPr>
            <a:spLocks noGrp="1"/>
          </p:cNvSpPr>
          <p:nvPr>
            <p:ph type="dt" sz="half" idx="10"/>
          </p:nvPr>
        </p:nvSpPr>
        <p:spPr/>
        <p:txBody>
          <a:bodyPr/>
          <a:lstStyle/>
          <a:p>
            <a:fld id="{BF67D92A-B19E-0B42-9DD8-CC037B472105}" type="datetimeFigureOut">
              <a:rPr lang="en-MA" smtClean="0"/>
              <a:t>12/13/2025</a:t>
            </a:fld>
            <a:endParaRPr lang="en-MA"/>
          </a:p>
        </p:txBody>
      </p:sp>
      <p:sp>
        <p:nvSpPr>
          <p:cNvPr id="4" name="Footer Placeholder 3">
            <a:extLst>
              <a:ext uri="{FF2B5EF4-FFF2-40B4-BE49-F238E27FC236}">
                <a16:creationId xmlns:a16="http://schemas.microsoft.com/office/drawing/2014/main" id="{C1E89A35-4CBD-F644-8E30-0D4738AA165C}"/>
              </a:ext>
            </a:extLst>
          </p:cNvPr>
          <p:cNvSpPr>
            <a:spLocks noGrp="1"/>
          </p:cNvSpPr>
          <p:nvPr>
            <p:ph type="ftr" sz="quarter" idx="11"/>
          </p:nvPr>
        </p:nvSpPr>
        <p:spPr/>
        <p:txBody>
          <a:bodyPr/>
          <a:lstStyle/>
          <a:p>
            <a:endParaRPr lang="en-MA"/>
          </a:p>
        </p:txBody>
      </p:sp>
      <p:sp>
        <p:nvSpPr>
          <p:cNvPr id="5" name="Slide Number Placeholder 4">
            <a:extLst>
              <a:ext uri="{FF2B5EF4-FFF2-40B4-BE49-F238E27FC236}">
                <a16:creationId xmlns:a16="http://schemas.microsoft.com/office/drawing/2014/main" id="{A4AA643D-D34D-CC4F-93FD-A5D86B7FB124}"/>
              </a:ext>
            </a:extLst>
          </p:cNvPr>
          <p:cNvSpPr>
            <a:spLocks noGrp="1"/>
          </p:cNvSpPr>
          <p:nvPr>
            <p:ph type="sldNum" sz="quarter" idx="12"/>
          </p:nvPr>
        </p:nvSpPr>
        <p:spPr/>
        <p:txBody>
          <a:bodyPr/>
          <a:lstStyle/>
          <a:p>
            <a:fld id="{52713EC3-31EE-F34D-A62A-878F2A7EF824}" type="slidenum">
              <a:rPr lang="en-MA" smtClean="0"/>
              <a:t>‹N°›</a:t>
            </a:fld>
            <a:endParaRPr lang="en-MA"/>
          </a:p>
        </p:txBody>
      </p:sp>
    </p:spTree>
    <p:extLst>
      <p:ext uri="{BB962C8B-B14F-4D97-AF65-F5344CB8AC3E}">
        <p14:creationId xmlns:p14="http://schemas.microsoft.com/office/powerpoint/2010/main" val="20085319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A64297-84D3-CDEE-14D9-CB91CD6D9FB6}"/>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23B154E4-D78B-F55A-294E-555CF97973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74FB6C2C-1E51-C757-ABFB-D2DC8B9B74C6}"/>
              </a:ext>
            </a:extLst>
          </p:cNvPr>
          <p:cNvSpPr>
            <a:spLocks noGrp="1"/>
          </p:cNvSpPr>
          <p:nvPr>
            <p:ph type="dt" sz="half" idx="10"/>
          </p:nvPr>
        </p:nvSpPr>
        <p:spPr/>
        <p:txBody>
          <a:bodyPr/>
          <a:lstStyle/>
          <a:p>
            <a:fld id="{C1EC97F1-67C8-433B-BAE6-55C87FB56DF1}" type="datetimeFigureOut">
              <a:rPr lang="fr-FR" smtClean="0"/>
              <a:t>13/12/2025</a:t>
            </a:fld>
            <a:endParaRPr lang="fr-FR"/>
          </a:p>
        </p:txBody>
      </p:sp>
      <p:sp>
        <p:nvSpPr>
          <p:cNvPr id="5" name="Espace réservé du pied de page 4">
            <a:extLst>
              <a:ext uri="{FF2B5EF4-FFF2-40B4-BE49-F238E27FC236}">
                <a16:creationId xmlns:a16="http://schemas.microsoft.com/office/drawing/2014/main" id="{A706CE93-E202-8C08-2166-95AEA629612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5A5B3CB-C856-4EDD-03C2-607CCFFD7D38}"/>
              </a:ext>
            </a:extLst>
          </p:cNvPr>
          <p:cNvSpPr>
            <a:spLocks noGrp="1"/>
          </p:cNvSpPr>
          <p:nvPr>
            <p:ph type="sldNum" sz="quarter" idx="12"/>
          </p:nvPr>
        </p:nvSpPr>
        <p:spPr/>
        <p:txBody>
          <a:bodyPr/>
          <a:lstStyle/>
          <a:p>
            <a:fld id="{45B73231-2C94-4CEA-8F0B-5BF9E16CF128}" type="slidenum">
              <a:rPr lang="fr-FR" smtClean="0"/>
              <a:t>‹N°›</a:t>
            </a:fld>
            <a:endParaRPr lang="fr-FR"/>
          </a:p>
        </p:txBody>
      </p:sp>
    </p:spTree>
    <p:extLst>
      <p:ext uri="{BB962C8B-B14F-4D97-AF65-F5344CB8AC3E}">
        <p14:creationId xmlns:p14="http://schemas.microsoft.com/office/powerpoint/2010/main" val="12418356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F8E98C-5B6E-7A1A-2F72-EDDF0A23F49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3E43A00-3CDA-80B1-D138-C7AD26BAB942}"/>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D855ACD-EB67-7662-0494-73D711BBD6E6}"/>
              </a:ext>
            </a:extLst>
          </p:cNvPr>
          <p:cNvSpPr>
            <a:spLocks noGrp="1"/>
          </p:cNvSpPr>
          <p:nvPr>
            <p:ph type="dt" sz="half" idx="10"/>
          </p:nvPr>
        </p:nvSpPr>
        <p:spPr/>
        <p:txBody>
          <a:bodyPr/>
          <a:lstStyle/>
          <a:p>
            <a:fld id="{C1EC97F1-67C8-433B-BAE6-55C87FB56DF1}" type="datetimeFigureOut">
              <a:rPr lang="fr-FR" smtClean="0"/>
              <a:t>13/12/2025</a:t>
            </a:fld>
            <a:endParaRPr lang="fr-FR"/>
          </a:p>
        </p:txBody>
      </p:sp>
      <p:sp>
        <p:nvSpPr>
          <p:cNvPr id="5" name="Espace réservé du pied de page 4">
            <a:extLst>
              <a:ext uri="{FF2B5EF4-FFF2-40B4-BE49-F238E27FC236}">
                <a16:creationId xmlns:a16="http://schemas.microsoft.com/office/drawing/2014/main" id="{FA5F1FF1-7B3B-D745-A84F-80ED3FFA68A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9F46C05-445E-F1DD-5B31-ACDA94ABE248}"/>
              </a:ext>
            </a:extLst>
          </p:cNvPr>
          <p:cNvSpPr>
            <a:spLocks noGrp="1"/>
          </p:cNvSpPr>
          <p:nvPr>
            <p:ph type="sldNum" sz="quarter" idx="12"/>
          </p:nvPr>
        </p:nvSpPr>
        <p:spPr/>
        <p:txBody>
          <a:bodyPr/>
          <a:lstStyle/>
          <a:p>
            <a:fld id="{45B73231-2C94-4CEA-8F0B-5BF9E16CF128}" type="slidenum">
              <a:rPr lang="fr-FR" smtClean="0"/>
              <a:t>‹N°›</a:t>
            </a:fld>
            <a:endParaRPr lang="fr-FR"/>
          </a:p>
        </p:txBody>
      </p:sp>
    </p:spTree>
    <p:extLst>
      <p:ext uri="{BB962C8B-B14F-4D97-AF65-F5344CB8AC3E}">
        <p14:creationId xmlns:p14="http://schemas.microsoft.com/office/powerpoint/2010/main" val="10466385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29393E-6C2B-299D-AC96-00D4E717FFA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E6859805-3D2B-A8FD-979D-8D7B1D18E40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DB64C134-187A-5CA8-E0D6-495F950158AC}"/>
              </a:ext>
            </a:extLst>
          </p:cNvPr>
          <p:cNvSpPr>
            <a:spLocks noGrp="1"/>
          </p:cNvSpPr>
          <p:nvPr>
            <p:ph type="dt" sz="half" idx="10"/>
          </p:nvPr>
        </p:nvSpPr>
        <p:spPr/>
        <p:txBody>
          <a:bodyPr/>
          <a:lstStyle/>
          <a:p>
            <a:fld id="{C1EC97F1-67C8-433B-BAE6-55C87FB56DF1}" type="datetimeFigureOut">
              <a:rPr lang="fr-FR" smtClean="0"/>
              <a:t>13/12/2025</a:t>
            </a:fld>
            <a:endParaRPr lang="fr-FR"/>
          </a:p>
        </p:txBody>
      </p:sp>
      <p:sp>
        <p:nvSpPr>
          <p:cNvPr id="5" name="Espace réservé du pied de page 4">
            <a:extLst>
              <a:ext uri="{FF2B5EF4-FFF2-40B4-BE49-F238E27FC236}">
                <a16:creationId xmlns:a16="http://schemas.microsoft.com/office/drawing/2014/main" id="{C362A280-E9AB-16B9-D70E-BDB24CF4E94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D4D4107-DACB-DD98-1B9E-FAF47810AF9F}"/>
              </a:ext>
            </a:extLst>
          </p:cNvPr>
          <p:cNvSpPr>
            <a:spLocks noGrp="1"/>
          </p:cNvSpPr>
          <p:nvPr>
            <p:ph type="sldNum" sz="quarter" idx="12"/>
          </p:nvPr>
        </p:nvSpPr>
        <p:spPr/>
        <p:txBody>
          <a:bodyPr/>
          <a:lstStyle/>
          <a:p>
            <a:fld id="{45B73231-2C94-4CEA-8F0B-5BF9E16CF128}" type="slidenum">
              <a:rPr lang="fr-FR" smtClean="0"/>
              <a:t>‹N°›</a:t>
            </a:fld>
            <a:endParaRPr lang="fr-FR"/>
          </a:p>
        </p:txBody>
      </p:sp>
    </p:spTree>
    <p:extLst>
      <p:ext uri="{BB962C8B-B14F-4D97-AF65-F5344CB8AC3E}">
        <p14:creationId xmlns:p14="http://schemas.microsoft.com/office/powerpoint/2010/main" val="32441295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63180E-7845-4103-BC3D-1CC00854DC0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CEE3B14-FE56-3CA0-7513-482B58A3E062}"/>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FA98BAAE-20FE-92DB-2936-E26C00EBCE58}"/>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CFB8F046-9717-4ADB-F193-A329C389F6F6}"/>
              </a:ext>
            </a:extLst>
          </p:cNvPr>
          <p:cNvSpPr>
            <a:spLocks noGrp="1"/>
          </p:cNvSpPr>
          <p:nvPr>
            <p:ph type="dt" sz="half" idx="10"/>
          </p:nvPr>
        </p:nvSpPr>
        <p:spPr/>
        <p:txBody>
          <a:bodyPr/>
          <a:lstStyle/>
          <a:p>
            <a:fld id="{C1EC97F1-67C8-433B-BAE6-55C87FB56DF1}" type="datetimeFigureOut">
              <a:rPr lang="fr-FR" smtClean="0"/>
              <a:t>13/12/2025</a:t>
            </a:fld>
            <a:endParaRPr lang="fr-FR"/>
          </a:p>
        </p:txBody>
      </p:sp>
      <p:sp>
        <p:nvSpPr>
          <p:cNvPr id="6" name="Espace réservé du pied de page 5">
            <a:extLst>
              <a:ext uri="{FF2B5EF4-FFF2-40B4-BE49-F238E27FC236}">
                <a16:creationId xmlns:a16="http://schemas.microsoft.com/office/drawing/2014/main" id="{3A5B8BDF-0B28-764A-D1BB-FEBCC2DF240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88F8C14-5899-B4C3-A0F5-42916165F89B}"/>
              </a:ext>
            </a:extLst>
          </p:cNvPr>
          <p:cNvSpPr>
            <a:spLocks noGrp="1"/>
          </p:cNvSpPr>
          <p:nvPr>
            <p:ph type="sldNum" sz="quarter" idx="12"/>
          </p:nvPr>
        </p:nvSpPr>
        <p:spPr/>
        <p:txBody>
          <a:bodyPr/>
          <a:lstStyle/>
          <a:p>
            <a:fld id="{45B73231-2C94-4CEA-8F0B-5BF9E16CF128}" type="slidenum">
              <a:rPr lang="fr-FR" smtClean="0"/>
              <a:t>‹N°›</a:t>
            </a:fld>
            <a:endParaRPr lang="fr-FR"/>
          </a:p>
        </p:txBody>
      </p:sp>
    </p:spTree>
    <p:extLst>
      <p:ext uri="{BB962C8B-B14F-4D97-AF65-F5344CB8AC3E}">
        <p14:creationId xmlns:p14="http://schemas.microsoft.com/office/powerpoint/2010/main" val="13507550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3994AD-314D-AF48-CE9A-347ED0D71582}"/>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19A77B9A-19AD-DCA0-3F5D-3A98EA0D71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9F7F5E18-E20A-7279-1E70-8CFB4DAF1CF5}"/>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8AB4EF3C-0CB8-39F0-5108-0F2897AB7D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CEE3CCFE-775B-C301-5C7A-CA95A5AFEE49}"/>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7D04001E-1787-6805-E199-7143B4090B5B}"/>
              </a:ext>
            </a:extLst>
          </p:cNvPr>
          <p:cNvSpPr>
            <a:spLocks noGrp="1"/>
          </p:cNvSpPr>
          <p:nvPr>
            <p:ph type="dt" sz="half" idx="10"/>
          </p:nvPr>
        </p:nvSpPr>
        <p:spPr/>
        <p:txBody>
          <a:bodyPr/>
          <a:lstStyle/>
          <a:p>
            <a:fld id="{C1EC97F1-67C8-433B-BAE6-55C87FB56DF1}" type="datetimeFigureOut">
              <a:rPr lang="fr-FR" smtClean="0"/>
              <a:t>13/12/2025</a:t>
            </a:fld>
            <a:endParaRPr lang="fr-FR"/>
          </a:p>
        </p:txBody>
      </p:sp>
      <p:sp>
        <p:nvSpPr>
          <p:cNvPr id="8" name="Espace réservé du pied de page 7">
            <a:extLst>
              <a:ext uri="{FF2B5EF4-FFF2-40B4-BE49-F238E27FC236}">
                <a16:creationId xmlns:a16="http://schemas.microsoft.com/office/drawing/2014/main" id="{030212FE-2548-819E-2406-15D82FF69B0D}"/>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5375A9C6-5880-B79E-6FC5-AE183535AD3A}"/>
              </a:ext>
            </a:extLst>
          </p:cNvPr>
          <p:cNvSpPr>
            <a:spLocks noGrp="1"/>
          </p:cNvSpPr>
          <p:nvPr>
            <p:ph type="sldNum" sz="quarter" idx="12"/>
          </p:nvPr>
        </p:nvSpPr>
        <p:spPr/>
        <p:txBody>
          <a:bodyPr/>
          <a:lstStyle/>
          <a:p>
            <a:fld id="{45B73231-2C94-4CEA-8F0B-5BF9E16CF128}" type="slidenum">
              <a:rPr lang="fr-FR" smtClean="0"/>
              <a:t>‹N°›</a:t>
            </a:fld>
            <a:endParaRPr lang="fr-FR"/>
          </a:p>
        </p:txBody>
      </p:sp>
    </p:spTree>
    <p:extLst>
      <p:ext uri="{BB962C8B-B14F-4D97-AF65-F5344CB8AC3E}">
        <p14:creationId xmlns:p14="http://schemas.microsoft.com/office/powerpoint/2010/main" val="3325629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6CFF3-EB5E-9444-883E-FFD4AFBDCA6A}"/>
              </a:ext>
            </a:extLst>
          </p:cNvPr>
          <p:cNvSpPr>
            <a:spLocks noGrp="1"/>
          </p:cNvSpPr>
          <p:nvPr>
            <p:ph type="title"/>
          </p:nvPr>
        </p:nvSpPr>
        <p:spPr/>
        <p:txBody>
          <a:bodyPr/>
          <a:lstStyle/>
          <a:p>
            <a:r>
              <a:rPr lang="en-GB"/>
              <a:t>Click to edit Master title style</a:t>
            </a:r>
            <a:endParaRPr lang="en-GH"/>
          </a:p>
        </p:txBody>
      </p:sp>
      <p:sp>
        <p:nvSpPr>
          <p:cNvPr id="3" name="Content Placeholder 2">
            <a:extLst>
              <a:ext uri="{FF2B5EF4-FFF2-40B4-BE49-F238E27FC236}">
                <a16:creationId xmlns:a16="http://schemas.microsoft.com/office/drawing/2014/main" id="{A18C0A13-EE6B-B640-8D16-A5E42FA3750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H"/>
          </a:p>
        </p:txBody>
      </p:sp>
      <p:sp>
        <p:nvSpPr>
          <p:cNvPr id="4" name="Content Placeholder 3">
            <a:extLst>
              <a:ext uri="{FF2B5EF4-FFF2-40B4-BE49-F238E27FC236}">
                <a16:creationId xmlns:a16="http://schemas.microsoft.com/office/drawing/2014/main" id="{A15CA577-E9C9-0D43-9AB8-0DA37B68D78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H"/>
          </a:p>
        </p:txBody>
      </p:sp>
      <p:sp>
        <p:nvSpPr>
          <p:cNvPr id="5" name="Date Placeholder 4">
            <a:extLst>
              <a:ext uri="{FF2B5EF4-FFF2-40B4-BE49-F238E27FC236}">
                <a16:creationId xmlns:a16="http://schemas.microsoft.com/office/drawing/2014/main" id="{0A6EC55E-A618-B74C-A795-7CAD3D6B358F}"/>
              </a:ext>
            </a:extLst>
          </p:cNvPr>
          <p:cNvSpPr>
            <a:spLocks noGrp="1"/>
          </p:cNvSpPr>
          <p:nvPr>
            <p:ph type="dt" sz="half" idx="10"/>
          </p:nvPr>
        </p:nvSpPr>
        <p:spPr/>
        <p:txBody>
          <a:bodyPr/>
          <a:lstStyle/>
          <a:p>
            <a:fld id="{E66A25AE-7131-4042-AE06-6878D4E17BC9}" type="datetimeFigureOut">
              <a:rPr lang="en-GH" smtClean="0"/>
              <a:t>12/13/2025</a:t>
            </a:fld>
            <a:endParaRPr lang="en-GH"/>
          </a:p>
        </p:txBody>
      </p:sp>
      <p:sp>
        <p:nvSpPr>
          <p:cNvPr id="6" name="Footer Placeholder 5">
            <a:extLst>
              <a:ext uri="{FF2B5EF4-FFF2-40B4-BE49-F238E27FC236}">
                <a16:creationId xmlns:a16="http://schemas.microsoft.com/office/drawing/2014/main" id="{55CC3FE4-4D8F-FB49-9FB7-28D9A17D91C3}"/>
              </a:ext>
            </a:extLst>
          </p:cNvPr>
          <p:cNvSpPr>
            <a:spLocks noGrp="1"/>
          </p:cNvSpPr>
          <p:nvPr>
            <p:ph type="ftr" sz="quarter" idx="11"/>
          </p:nvPr>
        </p:nvSpPr>
        <p:spPr/>
        <p:txBody>
          <a:bodyPr/>
          <a:lstStyle/>
          <a:p>
            <a:endParaRPr lang="en-GH"/>
          </a:p>
        </p:txBody>
      </p:sp>
      <p:sp>
        <p:nvSpPr>
          <p:cNvPr id="7" name="Slide Number Placeholder 6">
            <a:extLst>
              <a:ext uri="{FF2B5EF4-FFF2-40B4-BE49-F238E27FC236}">
                <a16:creationId xmlns:a16="http://schemas.microsoft.com/office/drawing/2014/main" id="{F29ACA74-750E-8D49-97D9-276A1B38DDB7}"/>
              </a:ext>
            </a:extLst>
          </p:cNvPr>
          <p:cNvSpPr>
            <a:spLocks noGrp="1"/>
          </p:cNvSpPr>
          <p:nvPr>
            <p:ph type="sldNum" sz="quarter" idx="12"/>
          </p:nvPr>
        </p:nvSpPr>
        <p:spPr/>
        <p:txBody>
          <a:bodyPr/>
          <a:lstStyle/>
          <a:p>
            <a:fld id="{878A98DD-E3F0-F448-BA1D-8B8142C935B2}" type="slidenum">
              <a:rPr lang="en-GH" smtClean="0"/>
              <a:t>‹N°›</a:t>
            </a:fld>
            <a:endParaRPr lang="en-GH"/>
          </a:p>
        </p:txBody>
      </p:sp>
    </p:spTree>
    <p:extLst>
      <p:ext uri="{BB962C8B-B14F-4D97-AF65-F5344CB8AC3E}">
        <p14:creationId xmlns:p14="http://schemas.microsoft.com/office/powerpoint/2010/main" val="32370614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56ED2A-6247-618F-CC01-B48E99C15D77}"/>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9C920A0C-9B00-7FCA-3AD3-72B06CB23255}"/>
              </a:ext>
            </a:extLst>
          </p:cNvPr>
          <p:cNvSpPr>
            <a:spLocks noGrp="1"/>
          </p:cNvSpPr>
          <p:nvPr>
            <p:ph type="dt" sz="half" idx="10"/>
          </p:nvPr>
        </p:nvSpPr>
        <p:spPr/>
        <p:txBody>
          <a:bodyPr/>
          <a:lstStyle/>
          <a:p>
            <a:fld id="{C1EC97F1-67C8-433B-BAE6-55C87FB56DF1}" type="datetimeFigureOut">
              <a:rPr lang="fr-FR" smtClean="0"/>
              <a:t>13/12/2025</a:t>
            </a:fld>
            <a:endParaRPr lang="fr-FR"/>
          </a:p>
        </p:txBody>
      </p:sp>
      <p:sp>
        <p:nvSpPr>
          <p:cNvPr id="4" name="Espace réservé du pied de page 3">
            <a:extLst>
              <a:ext uri="{FF2B5EF4-FFF2-40B4-BE49-F238E27FC236}">
                <a16:creationId xmlns:a16="http://schemas.microsoft.com/office/drawing/2014/main" id="{C610674B-3751-F38E-32B9-300FF2180D30}"/>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4E5D492F-8AF4-9AB3-1548-6E7AC1969001}"/>
              </a:ext>
            </a:extLst>
          </p:cNvPr>
          <p:cNvSpPr>
            <a:spLocks noGrp="1"/>
          </p:cNvSpPr>
          <p:nvPr>
            <p:ph type="sldNum" sz="quarter" idx="12"/>
          </p:nvPr>
        </p:nvSpPr>
        <p:spPr/>
        <p:txBody>
          <a:bodyPr/>
          <a:lstStyle/>
          <a:p>
            <a:fld id="{45B73231-2C94-4CEA-8F0B-5BF9E16CF128}" type="slidenum">
              <a:rPr lang="fr-FR" smtClean="0"/>
              <a:t>‹N°›</a:t>
            </a:fld>
            <a:endParaRPr lang="fr-FR"/>
          </a:p>
        </p:txBody>
      </p:sp>
    </p:spTree>
    <p:extLst>
      <p:ext uri="{BB962C8B-B14F-4D97-AF65-F5344CB8AC3E}">
        <p14:creationId xmlns:p14="http://schemas.microsoft.com/office/powerpoint/2010/main" val="26399247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C68CF4A-AAD7-7168-1246-68B810D50394}"/>
              </a:ext>
            </a:extLst>
          </p:cNvPr>
          <p:cNvSpPr>
            <a:spLocks noGrp="1"/>
          </p:cNvSpPr>
          <p:nvPr>
            <p:ph type="dt" sz="half" idx="10"/>
          </p:nvPr>
        </p:nvSpPr>
        <p:spPr/>
        <p:txBody>
          <a:bodyPr/>
          <a:lstStyle/>
          <a:p>
            <a:fld id="{C1EC97F1-67C8-433B-BAE6-55C87FB56DF1}" type="datetimeFigureOut">
              <a:rPr lang="fr-FR" smtClean="0"/>
              <a:t>13/12/2025</a:t>
            </a:fld>
            <a:endParaRPr lang="fr-FR"/>
          </a:p>
        </p:txBody>
      </p:sp>
      <p:sp>
        <p:nvSpPr>
          <p:cNvPr id="3" name="Espace réservé du pied de page 2">
            <a:extLst>
              <a:ext uri="{FF2B5EF4-FFF2-40B4-BE49-F238E27FC236}">
                <a16:creationId xmlns:a16="http://schemas.microsoft.com/office/drawing/2014/main" id="{3DE05CD3-0D66-A480-F2B0-82B5968E8C19}"/>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0932E71D-13F6-F8C6-10FF-04344B38FC3B}"/>
              </a:ext>
            </a:extLst>
          </p:cNvPr>
          <p:cNvSpPr>
            <a:spLocks noGrp="1"/>
          </p:cNvSpPr>
          <p:nvPr>
            <p:ph type="sldNum" sz="quarter" idx="12"/>
          </p:nvPr>
        </p:nvSpPr>
        <p:spPr/>
        <p:txBody>
          <a:bodyPr/>
          <a:lstStyle/>
          <a:p>
            <a:fld id="{45B73231-2C94-4CEA-8F0B-5BF9E16CF128}" type="slidenum">
              <a:rPr lang="fr-FR" smtClean="0"/>
              <a:t>‹N°›</a:t>
            </a:fld>
            <a:endParaRPr lang="fr-FR"/>
          </a:p>
        </p:txBody>
      </p:sp>
    </p:spTree>
    <p:extLst>
      <p:ext uri="{BB962C8B-B14F-4D97-AF65-F5344CB8AC3E}">
        <p14:creationId xmlns:p14="http://schemas.microsoft.com/office/powerpoint/2010/main" val="32867515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5CA84B-C696-79B5-E50F-7D6F71B1B99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1A9F8059-F624-7525-2CB5-ECDC35A75C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E8DAC16A-C91D-D433-C8D3-859D45D52B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560EF7D-F5CF-14C1-1B22-598C6449381E}"/>
              </a:ext>
            </a:extLst>
          </p:cNvPr>
          <p:cNvSpPr>
            <a:spLocks noGrp="1"/>
          </p:cNvSpPr>
          <p:nvPr>
            <p:ph type="dt" sz="half" idx="10"/>
          </p:nvPr>
        </p:nvSpPr>
        <p:spPr/>
        <p:txBody>
          <a:bodyPr/>
          <a:lstStyle/>
          <a:p>
            <a:fld id="{C1EC97F1-67C8-433B-BAE6-55C87FB56DF1}" type="datetimeFigureOut">
              <a:rPr lang="fr-FR" smtClean="0"/>
              <a:t>13/12/2025</a:t>
            </a:fld>
            <a:endParaRPr lang="fr-FR"/>
          </a:p>
        </p:txBody>
      </p:sp>
      <p:sp>
        <p:nvSpPr>
          <p:cNvPr id="6" name="Espace réservé du pied de page 5">
            <a:extLst>
              <a:ext uri="{FF2B5EF4-FFF2-40B4-BE49-F238E27FC236}">
                <a16:creationId xmlns:a16="http://schemas.microsoft.com/office/drawing/2014/main" id="{50C21F7F-0C32-BC45-DF6E-F2109C8F229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82047A6-1071-CB36-ECD7-9DAA4C945173}"/>
              </a:ext>
            </a:extLst>
          </p:cNvPr>
          <p:cNvSpPr>
            <a:spLocks noGrp="1"/>
          </p:cNvSpPr>
          <p:nvPr>
            <p:ph type="sldNum" sz="quarter" idx="12"/>
          </p:nvPr>
        </p:nvSpPr>
        <p:spPr/>
        <p:txBody>
          <a:bodyPr/>
          <a:lstStyle/>
          <a:p>
            <a:fld id="{45B73231-2C94-4CEA-8F0B-5BF9E16CF128}" type="slidenum">
              <a:rPr lang="fr-FR" smtClean="0"/>
              <a:t>‹N°›</a:t>
            </a:fld>
            <a:endParaRPr lang="fr-FR"/>
          </a:p>
        </p:txBody>
      </p:sp>
    </p:spTree>
    <p:extLst>
      <p:ext uri="{BB962C8B-B14F-4D97-AF65-F5344CB8AC3E}">
        <p14:creationId xmlns:p14="http://schemas.microsoft.com/office/powerpoint/2010/main" val="42426197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1457FF-38DE-3070-2A6F-1384245CFE6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17F3167A-47C6-8C2A-0532-DAEAFDAF67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98A77DEF-41D6-50D2-D79D-CDFFBF5E4F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0D52B01-FB52-2554-EF00-F1760D1B8A8D}"/>
              </a:ext>
            </a:extLst>
          </p:cNvPr>
          <p:cNvSpPr>
            <a:spLocks noGrp="1"/>
          </p:cNvSpPr>
          <p:nvPr>
            <p:ph type="dt" sz="half" idx="10"/>
          </p:nvPr>
        </p:nvSpPr>
        <p:spPr/>
        <p:txBody>
          <a:bodyPr/>
          <a:lstStyle/>
          <a:p>
            <a:fld id="{C1EC97F1-67C8-433B-BAE6-55C87FB56DF1}" type="datetimeFigureOut">
              <a:rPr lang="fr-FR" smtClean="0"/>
              <a:t>13/12/2025</a:t>
            </a:fld>
            <a:endParaRPr lang="fr-FR"/>
          </a:p>
        </p:txBody>
      </p:sp>
      <p:sp>
        <p:nvSpPr>
          <p:cNvPr id="6" name="Espace réservé du pied de page 5">
            <a:extLst>
              <a:ext uri="{FF2B5EF4-FFF2-40B4-BE49-F238E27FC236}">
                <a16:creationId xmlns:a16="http://schemas.microsoft.com/office/drawing/2014/main" id="{17267914-10D9-634F-B48D-8D6488BECB1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EB502F9-8131-402C-4C59-3A029A231F2C}"/>
              </a:ext>
            </a:extLst>
          </p:cNvPr>
          <p:cNvSpPr>
            <a:spLocks noGrp="1"/>
          </p:cNvSpPr>
          <p:nvPr>
            <p:ph type="sldNum" sz="quarter" idx="12"/>
          </p:nvPr>
        </p:nvSpPr>
        <p:spPr/>
        <p:txBody>
          <a:bodyPr/>
          <a:lstStyle/>
          <a:p>
            <a:fld id="{45B73231-2C94-4CEA-8F0B-5BF9E16CF128}" type="slidenum">
              <a:rPr lang="fr-FR" smtClean="0"/>
              <a:t>‹N°›</a:t>
            </a:fld>
            <a:endParaRPr lang="fr-FR"/>
          </a:p>
        </p:txBody>
      </p:sp>
    </p:spTree>
    <p:extLst>
      <p:ext uri="{BB962C8B-B14F-4D97-AF65-F5344CB8AC3E}">
        <p14:creationId xmlns:p14="http://schemas.microsoft.com/office/powerpoint/2010/main" val="10227156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09733D-E244-7848-5403-07AA81E3CA27}"/>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B2F9640E-B643-F3AC-634C-911A0CBBDEFB}"/>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05D84CA-80FC-79E2-F8F5-8AD5909F7EBD}"/>
              </a:ext>
            </a:extLst>
          </p:cNvPr>
          <p:cNvSpPr>
            <a:spLocks noGrp="1"/>
          </p:cNvSpPr>
          <p:nvPr>
            <p:ph type="dt" sz="half" idx="10"/>
          </p:nvPr>
        </p:nvSpPr>
        <p:spPr/>
        <p:txBody>
          <a:bodyPr/>
          <a:lstStyle/>
          <a:p>
            <a:fld id="{C1EC97F1-67C8-433B-BAE6-55C87FB56DF1}" type="datetimeFigureOut">
              <a:rPr lang="fr-FR" smtClean="0"/>
              <a:t>13/12/2025</a:t>
            </a:fld>
            <a:endParaRPr lang="fr-FR"/>
          </a:p>
        </p:txBody>
      </p:sp>
      <p:sp>
        <p:nvSpPr>
          <p:cNvPr id="5" name="Espace réservé du pied de page 4">
            <a:extLst>
              <a:ext uri="{FF2B5EF4-FFF2-40B4-BE49-F238E27FC236}">
                <a16:creationId xmlns:a16="http://schemas.microsoft.com/office/drawing/2014/main" id="{9FB418F6-4E43-47C6-3158-E5868897CA9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812AFFA-E825-58EA-85E9-3CD184A6A80F}"/>
              </a:ext>
            </a:extLst>
          </p:cNvPr>
          <p:cNvSpPr>
            <a:spLocks noGrp="1"/>
          </p:cNvSpPr>
          <p:nvPr>
            <p:ph type="sldNum" sz="quarter" idx="12"/>
          </p:nvPr>
        </p:nvSpPr>
        <p:spPr/>
        <p:txBody>
          <a:bodyPr/>
          <a:lstStyle/>
          <a:p>
            <a:fld id="{45B73231-2C94-4CEA-8F0B-5BF9E16CF128}" type="slidenum">
              <a:rPr lang="fr-FR" smtClean="0"/>
              <a:t>‹N°›</a:t>
            </a:fld>
            <a:endParaRPr lang="fr-FR"/>
          </a:p>
        </p:txBody>
      </p:sp>
    </p:spTree>
    <p:extLst>
      <p:ext uri="{BB962C8B-B14F-4D97-AF65-F5344CB8AC3E}">
        <p14:creationId xmlns:p14="http://schemas.microsoft.com/office/powerpoint/2010/main" val="27938993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D77CE0B-AC02-2B88-8B83-DC6DF91B6E31}"/>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DE864E97-D175-DB88-97DE-BC8B548A4807}"/>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13D7312-5B29-0EE8-F38F-D1283B7CAEB2}"/>
              </a:ext>
            </a:extLst>
          </p:cNvPr>
          <p:cNvSpPr>
            <a:spLocks noGrp="1"/>
          </p:cNvSpPr>
          <p:nvPr>
            <p:ph type="dt" sz="half" idx="10"/>
          </p:nvPr>
        </p:nvSpPr>
        <p:spPr/>
        <p:txBody>
          <a:bodyPr/>
          <a:lstStyle/>
          <a:p>
            <a:fld id="{C1EC97F1-67C8-433B-BAE6-55C87FB56DF1}" type="datetimeFigureOut">
              <a:rPr lang="fr-FR" smtClean="0"/>
              <a:t>13/12/2025</a:t>
            </a:fld>
            <a:endParaRPr lang="fr-FR"/>
          </a:p>
        </p:txBody>
      </p:sp>
      <p:sp>
        <p:nvSpPr>
          <p:cNvPr id="5" name="Espace réservé du pied de page 4">
            <a:extLst>
              <a:ext uri="{FF2B5EF4-FFF2-40B4-BE49-F238E27FC236}">
                <a16:creationId xmlns:a16="http://schemas.microsoft.com/office/drawing/2014/main" id="{0A98250B-10D3-5C7F-337F-FC7D91631C0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46FDDD9-3163-FC3E-FAB9-8BBC9CA923D0}"/>
              </a:ext>
            </a:extLst>
          </p:cNvPr>
          <p:cNvSpPr>
            <a:spLocks noGrp="1"/>
          </p:cNvSpPr>
          <p:nvPr>
            <p:ph type="sldNum" sz="quarter" idx="12"/>
          </p:nvPr>
        </p:nvSpPr>
        <p:spPr/>
        <p:txBody>
          <a:bodyPr/>
          <a:lstStyle/>
          <a:p>
            <a:fld id="{45B73231-2C94-4CEA-8F0B-5BF9E16CF128}" type="slidenum">
              <a:rPr lang="fr-FR" smtClean="0"/>
              <a:t>‹N°›</a:t>
            </a:fld>
            <a:endParaRPr lang="fr-FR"/>
          </a:p>
        </p:txBody>
      </p:sp>
    </p:spTree>
    <p:extLst>
      <p:ext uri="{BB962C8B-B14F-4D97-AF65-F5344CB8AC3E}">
        <p14:creationId xmlns:p14="http://schemas.microsoft.com/office/powerpoint/2010/main" val="2836407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5BA7F-27E8-634D-87BE-3A5CF1CD5988}"/>
              </a:ext>
            </a:extLst>
          </p:cNvPr>
          <p:cNvSpPr>
            <a:spLocks noGrp="1"/>
          </p:cNvSpPr>
          <p:nvPr>
            <p:ph type="title"/>
          </p:nvPr>
        </p:nvSpPr>
        <p:spPr>
          <a:xfrm>
            <a:off x="839788" y="365125"/>
            <a:ext cx="10515600" cy="1325563"/>
          </a:xfrm>
        </p:spPr>
        <p:txBody>
          <a:bodyPr/>
          <a:lstStyle/>
          <a:p>
            <a:r>
              <a:rPr lang="en-GB"/>
              <a:t>Click to edit Master title style</a:t>
            </a:r>
            <a:endParaRPr lang="en-GH"/>
          </a:p>
        </p:txBody>
      </p:sp>
      <p:sp>
        <p:nvSpPr>
          <p:cNvPr id="3" name="Text Placeholder 2">
            <a:extLst>
              <a:ext uri="{FF2B5EF4-FFF2-40B4-BE49-F238E27FC236}">
                <a16:creationId xmlns:a16="http://schemas.microsoft.com/office/drawing/2014/main" id="{0084B19B-8CCB-B345-9A99-8A07DAAF2D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EC852B4-568C-1C46-9882-8C18F56333F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H"/>
          </a:p>
        </p:txBody>
      </p:sp>
      <p:sp>
        <p:nvSpPr>
          <p:cNvPr id="5" name="Text Placeholder 4">
            <a:extLst>
              <a:ext uri="{FF2B5EF4-FFF2-40B4-BE49-F238E27FC236}">
                <a16:creationId xmlns:a16="http://schemas.microsoft.com/office/drawing/2014/main" id="{0AA5E50B-8BF9-954F-A9A4-9DF2D1E980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79105D8-6F1D-2142-8195-2CAEAB25BCC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H"/>
          </a:p>
        </p:txBody>
      </p:sp>
      <p:sp>
        <p:nvSpPr>
          <p:cNvPr id="7" name="Date Placeholder 6">
            <a:extLst>
              <a:ext uri="{FF2B5EF4-FFF2-40B4-BE49-F238E27FC236}">
                <a16:creationId xmlns:a16="http://schemas.microsoft.com/office/drawing/2014/main" id="{B3B27514-60C2-F34A-9007-4EEDC7C9F7FB}"/>
              </a:ext>
            </a:extLst>
          </p:cNvPr>
          <p:cNvSpPr>
            <a:spLocks noGrp="1"/>
          </p:cNvSpPr>
          <p:nvPr>
            <p:ph type="dt" sz="half" idx="10"/>
          </p:nvPr>
        </p:nvSpPr>
        <p:spPr/>
        <p:txBody>
          <a:bodyPr/>
          <a:lstStyle/>
          <a:p>
            <a:fld id="{E66A25AE-7131-4042-AE06-6878D4E17BC9}" type="datetimeFigureOut">
              <a:rPr lang="en-GH" smtClean="0"/>
              <a:t>12/13/2025</a:t>
            </a:fld>
            <a:endParaRPr lang="en-GH"/>
          </a:p>
        </p:txBody>
      </p:sp>
      <p:sp>
        <p:nvSpPr>
          <p:cNvPr id="8" name="Footer Placeholder 7">
            <a:extLst>
              <a:ext uri="{FF2B5EF4-FFF2-40B4-BE49-F238E27FC236}">
                <a16:creationId xmlns:a16="http://schemas.microsoft.com/office/drawing/2014/main" id="{DB7BA3A0-5C18-1B4D-93D3-8E016337DB31}"/>
              </a:ext>
            </a:extLst>
          </p:cNvPr>
          <p:cNvSpPr>
            <a:spLocks noGrp="1"/>
          </p:cNvSpPr>
          <p:nvPr>
            <p:ph type="ftr" sz="quarter" idx="11"/>
          </p:nvPr>
        </p:nvSpPr>
        <p:spPr/>
        <p:txBody>
          <a:bodyPr/>
          <a:lstStyle/>
          <a:p>
            <a:endParaRPr lang="en-GH"/>
          </a:p>
        </p:txBody>
      </p:sp>
      <p:sp>
        <p:nvSpPr>
          <p:cNvPr id="9" name="Slide Number Placeholder 8">
            <a:extLst>
              <a:ext uri="{FF2B5EF4-FFF2-40B4-BE49-F238E27FC236}">
                <a16:creationId xmlns:a16="http://schemas.microsoft.com/office/drawing/2014/main" id="{EB0BAEFF-EC5C-6043-83A5-D92C5EFBDC31}"/>
              </a:ext>
            </a:extLst>
          </p:cNvPr>
          <p:cNvSpPr>
            <a:spLocks noGrp="1"/>
          </p:cNvSpPr>
          <p:nvPr>
            <p:ph type="sldNum" sz="quarter" idx="12"/>
          </p:nvPr>
        </p:nvSpPr>
        <p:spPr/>
        <p:txBody>
          <a:bodyPr/>
          <a:lstStyle/>
          <a:p>
            <a:fld id="{878A98DD-E3F0-F448-BA1D-8B8142C935B2}" type="slidenum">
              <a:rPr lang="en-GH" smtClean="0"/>
              <a:t>‹N°›</a:t>
            </a:fld>
            <a:endParaRPr lang="en-GH"/>
          </a:p>
        </p:txBody>
      </p:sp>
    </p:spTree>
    <p:extLst>
      <p:ext uri="{BB962C8B-B14F-4D97-AF65-F5344CB8AC3E}">
        <p14:creationId xmlns:p14="http://schemas.microsoft.com/office/powerpoint/2010/main" val="2921360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FD738-6DE4-644A-B785-3C5802E5496E}"/>
              </a:ext>
            </a:extLst>
          </p:cNvPr>
          <p:cNvSpPr>
            <a:spLocks noGrp="1"/>
          </p:cNvSpPr>
          <p:nvPr>
            <p:ph type="title"/>
          </p:nvPr>
        </p:nvSpPr>
        <p:spPr/>
        <p:txBody>
          <a:bodyPr/>
          <a:lstStyle/>
          <a:p>
            <a:r>
              <a:rPr lang="en-GB"/>
              <a:t>Click to edit Master title style</a:t>
            </a:r>
            <a:endParaRPr lang="en-GH"/>
          </a:p>
        </p:txBody>
      </p:sp>
      <p:sp>
        <p:nvSpPr>
          <p:cNvPr id="3" name="Date Placeholder 2">
            <a:extLst>
              <a:ext uri="{FF2B5EF4-FFF2-40B4-BE49-F238E27FC236}">
                <a16:creationId xmlns:a16="http://schemas.microsoft.com/office/drawing/2014/main" id="{E1B973AD-F521-E64F-8262-EF6224A653BE}"/>
              </a:ext>
            </a:extLst>
          </p:cNvPr>
          <p:cNvSpPr>
            <a:spLocks noGrp="1"/>
          </p:cNvSpPr>
          <p:nvPr>
            <p:ph type="dt" sz="half" idx="10"/>
          </p:nvPr>
        </p:nvSpPr>
        <p:spPr/>
        <p:txBody>
          <a:bodyPr/>
          <a:lstStyle/>
          <a:p>
            <a:fld id="{E66A25AE-7131-4042-AE06-6878D4E17BC9}" type="datetimeFigureOut">
              <a:rPr lang="en-GH" smtClean="0"/>
              <a:t>12/13/2025</a:t>
            </a:fld>
            <a:endParaRPr lang="en-GH"/>
          </a:p>
        </p:txBody>
      </p:sp>
      <p:sp>
        <p:nvSpPr>
          <p:cNvPr id="4" name="Footer Placeholder 3">
            <a:extLst>
              <a:ext uri="{FF2B5EF4-FFF2-40B4-BE49-F238E27FC236}">
                <a16:creationId xmlns:a16="http://schemas.microsoft.com/office/drawing/2014/main" id="{FB8B4FF4-3770-3746-97C4-A9E446B64362}"/>
              </a:ext>
            </a:extLst>
          </p:cNvPr>
          <p:cNvSpPr>
            <a:spLocks noGrp="1"/>
          </p:cNvSpPr>
          <p:nvPr>
            <p:ph type="ftr" sz="quarter" idx="11"/>
          </p:nvPr>
        </p:nvSpPr>
        <p:spPr/>
        <p:txBody>
          <a:bodyPr/>
          <a:lstStyle/>
          <a:p>
            <a:endParaRPr lang="en-GH"/>
          </a:p>
        </p:txBody>
      </p:sp>
      <p:sp>
        <p:nvSpPr>
          <p:cNvPr id="5" name="Slide Number Placeholder 4">
            <a:extLst>
              <a:ext uri="{FF2B5EF4-FFF2-40B4-BE49-F238E27FC236}">
                <a16:creationId xmlns:a16="http://schemas.microsoft.com/office/drawing/2014/main" id="{D27FDCFD-4B3B-5546-BC22-9B5404C20506}"/>
              </a:ext>
            </a:extLst>
          </p:cNvPr>
          <p:cNvSpPr>
            <a:spLocks noGrp="1"/>
          </p:cNvSpPr>
          <p:nvPr>
            <p:ph type="sldNum" sz="quarter" idx="12"/>
          </p:nvPr>
        </p:nvSpPr>
        <p:spPr/>
        <p:txBody>
          <a:bodyPr/>
          <a:lstStyle/>
          <a:p>
            <a:fld id="{878A98DD-E3F0-F448-BA1D-8B8142C935B2}" type="slidenum">
              <a:rPr lang="en-GH" smtClean="0"/>
              <a:t>‹N°›</a:t>
            </a:fld>
            <a:endParaRPr lang="en-GH"/>
          </a:p>
        </p:txBody>
      </p:sp>
    </p:spTree>
    <p:extLst>
      <p:ext uri="{BB962C8B-B14F-4D97-AF65-F5344CB8AC3E}">
        <p14:creationId xmlns:p14="http://schemas.microsoft.com/office/powerpoint/2010/main" val="1300491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09B8A4-4C95-7947-8893-B0173AE13480}"/>
              </a:ext>
            </a:extLst>
          </p:cNvPr>
          <p:cNvSpPr>
            <a:spLocks noGrp="1"/>
          </p:cNvSpPr>
          <p:nvPr>
            <p:ph type="dt" sz="half" idx="10"/>
          </p:nvPr>
        </p:nvSpPr>
        <p:spPr/>
        <p:txBody>
          <a:bodyPr/>
          <a:lstStyle/>
          <a:p>
            <a:fld id="{E66A25AE-7131-4042-AE06-6878D4E17BC9}" type="datetimeFigureOut">
              <a:rPr lang="en-GH" smtClean="0"/>
              <a:t>12/13/2025</a:t>
            </a:fld>
            <a:endParaRPr lang="en-GH"/>
          </a:p>
        </p:txBody>
      </p:sp>
      <p:sp>
        <p:nvSpPr>
          <p:cNvPr id="3" name="Footer Placeholder 2">
            <a:extLst>
              <a:ext uri="{FF2B5EF4-FFF2-40B4-BE49-F238E27FC236}">
                <a16:creationId xmlns:a16="http://schemas.microsoft.com/office/drawing/2014/main" id="{CF86B0BE-2EB7-D54E-9306-315B2B3CDAE3}"/>
              </a:ext>
            </a:extLst>
          </p:cNvPr>
          <p:cNvSpPr>
            <a:spLocks noGrp="1"/>
          </p:cNvSpPr>
          <p:nvPr>
            <p:ph type="ftr" sz="quarter" idx="11"/>
          </p:nvPr>
        </p:nvSpPr>
        <p:spPr/>
        <p:txBody>
          <a:bodyPr/>
          <a:lstStyle/>
          <a:p>
            <a:endParaRPr lang="en-GH"/>
          </a:p>
        </p:txBody>
      </p:sp>
      <p:sp>
        <p:nvSpPr>
          <p:cNvPr id="4" name="Slide Number Placeholder 3">
            <a:extLst>
              <a:ext uri="{FF2B5EF4-FFF2-40B4-BE49-F238E27FC236}">
                <a16:creationId xmlns:a16="http://schemas.microsoft.com/office/drawing/2014/main" id="{3DE66AAD-3498-6948-BA28-D954598EF2F4}"/>
              </a:ext>
            </a:extLst>
          </p:cNvPr>
          <p:cNvSpPr>
            <a:spLocks noGrp="1"/>
          </p:cNvSpPr>
          <p:nvPr>
            <p:ph type="sldNum" sz="quarter" idx="12"/>
          </p:nvPr>
        </p:nvSpPr>
        <p:spPr/>
        <p:txBody>
          <a:bodyPr/>
          <a:lstStyle/>
          <a:p>
            <a:fld id="{878A98DD-E3F0-F448-BA1D-8B8142C935B2}" type="slidenum">
              <a:rPr lang="en-GH" smtClean="0"/>
              <a:t>‹N°›</a:t>
            </a:fld>
            <a:endParaRPr lang="en-GH"/>
          </a:p>
        </p:txBody>
      </p:sp>
    </p:spTree>
    <p:extLst>
      <p:ext uri="{BB962C8B-B14F-4D97-AF65-F5344CB8AC3E}">
        <p14:creationId xmlns:p14="http://schemas.microsoft.com/office/powerpoint/2010/main" val="3561865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36D85-99AC-3F48-A961-199AD9746C1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H"/>
          </a:p>
        </p:txBody>
      </p:sp>
      <p:sp>
        <p:nvSpPr>
          <p:cNvPr id="3" name="Content Placeholder 2">
            <a:extLst>
              <a:ext uri="{FF2B5EF4-FFF2-40B4-BE49-F238E27FC236}">
                <a16:creationId xmlns:a16="http://schemas.microsoft.com/office/drawing/2014/main" id="{7BC732C1-4D0C-0349-9E8B-B90063F7B7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H"/>
          </a:p>
        </p:txBody>
      </p:sp>
      <p:sp>
        <p:nvSpPr>
          <p:cNvPr id="4" name="Text Placeholder 3">
            <a:extLst>
              <a:ext uri="{FF2B5EF4-FFF2-40B4-BE49-F238E27FC236}">
                <a16:creationId xmlns:a16="http://schemas.microsoft.com/office/drawing/2014/main" id="{417C1FA2-0719-1C48-A32F-E892DBDB3F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261C4F9-7B97-FE42-A10B-FEFD1307D0D9}"/>
              </a:ext>
            </a:extLst>
          </p:cNvPr>
          <p:cNvSpPr>
            <a:spLocks noGrp="1"/>
          </p:cNvSpPr>
          <p:nvPr>
            <p:ph type="dt" sz="half" idx="10"/>
          </p:nvPr>
        </p:nvSpPr>
        <p:spPr/>
        <p:txBody>
          <a:bodyPr/>
          <a:lstStyle/>
          <a:p>
            <a:fld id="{E66A25AE-7131-4042-AE06-6878D4E17BC9}" type="datetimeFigureOut">
              <a:rPr lang="en-GH" smtClean="0"/>
              <a:t>12/13/2025</a:t>
            </a:fld>
            <a:endParaRPr lang="en-GH"/>
          </a:p>
        </p:txBody>
      </p:sp>
      <p:sp>
        <p:nvSpPr>
          <p:cNvPr id="6" name="Footer Placeholder 5">
            <a:extLst>
              <a:ext uri="{FF2B5EF4-FFF2-40B4-BE49-F238E27FC236}">
                <a16:creationId xmlns:a16="http://schemas.microsoft.com/office/drawing/2014/main" id="{016A569B-825B-FA46-803B-A292DB4B99BC}"/>
              </a:ext>
            </a:extLst>
          </p:cNvPr>
          <p:cNvSpPr>
            <a:spLocks noGrp="1"/>
          </p:cNvSpPr>
          <p:nvPr>
            <p:ph type="ftr" sz="quarter" idx="11"/>
          </p:nvPr>
        </p:nvSpPr>
        <p:spPr/>
        <p:txBody>
          <a:bodyPr/>
          <a:lstStyle/>
          <a:p>
            <a:endParaRPr lang="en-GH"/>
          </a:p>
        </p:txBody>
      </p:sp>
      <p:sp>
        <p:nvSpPr>
          <p:cNvPr id="7" name="Slide Number Placeholder 6">
            <a:extLst>
              <a:ext uri="{FF2B5EF4-FFF2-40B4-BE49-F238E27FC236}">
                <a16:creationId xmlns:a16="http://schemas.microsoft.com/office/drawing/2014/main" id="{D501C082-DF7D-0B49-97B1-CD4BFB8CB52E}"/>
              </a:ext>
            </a:extLst>
          </p:cNvPr>
          <p:cNvSpPr>
            <a:spLocks noGrp="1"/>
          </p:cNvSpPr>
          <p:nvPr>
            <p:ph type="sldNum" sz="quarter" idx="12"/>
          </p:nvPr>
        </p:nvSpPr>
        <p:spPr/>
        <p:txBody>
          <a:bodyPr/>
          <a:lstStyle/>
          <a:p>
            <a:fld id="{878A98DD-E3F0-F448-BA1D-8B8142C935B2}" type="slidenum">
              <a:rPr lang="en-GH" smtClean="0"/>
              <a:t>‹N°›</a:t>
            </a:fld>
            <a:endParaRPr lang="en-GH"/>
          </a:p>
        </p:txBody>
      </p:sp>
    </p:spTree>
    <p:extLst>
      <p:ext uri="{BB962C8B-B14F-4D97-AF65-F5344CB8AC3E}">
        <p14:creationId xmlns:p14="http://schemas.microsoft.com/office/powerpoint/2010/main" val="1237304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22E3D-FA59-E645-9AD6-1488F02FCFA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H"/>
          </a:p>
        </p:txBody>
      </p:sp>
      <p:sp>
        <p:nvSpPr>
          <p:cNvPr id="3" name="Picture Placeholder 2">
            <a:extLst>
              <a:ext uri="{FF2B5EF4-FFF2-40B4-BE49-F238E27FC236}">
                <a16:creationId xmlns:a16="http://schemas.microsoft.com/office/drawing/2014/main" id="{5AAD7D52-63E1-9042-962E-412E53279D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H"/>
          </a:p>
        </p:txBody>
      </p:sp>
      <p:sp>
        <p:nvSpPr>
          <p:cNvPr id="4" name="Text Placeholder 3">
            <a:extLst>
              <a:ext uri="{FF2B5EF4-FFF2-40B4-BE49-F238E27FC236}">
                <a16:creationId xmlns:a16="http://schemas.microsoft.com/office/drawing/2014/main" id="{45FAAF32-CB6B-244F-BD06-FB81B6A671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C5D948D-7859-2A47-99CB-7278A0186353}"/>
              </a:ext>
            </a:extLst>
          </p:cNvPr>
          <p:cNvSpPr>
            <a:spLocks noGrp="1"/>
          </p:cNvSpPr>
          <p:nvPr>
            <p:ph type="dt" sz="half" idx="10"/>
          </p:nvPr>
        </p:nvSpPr>
        <p:spPr/>
        <p:txBody>
          <a:bodyPr/>
          <a:lstStyle/>
          <a:p>
            <a:fld id="{E66A25AE-7131-4042-AE06-6878D4E17BC9}" type="datetimeFigureOut">
              <a:rPr lang="en-GH" smtClean="0"/>
              <a:t>12/13/2025</a:t>
            </a:fld>
            <a:endParaRPr lang="en-GH"/>
          </a:p>
        </p:txBody>
      </p:sp>
      <p:sp>
        <p:nvSpPr>
          <p:cNvPr id="6" name="Footer Placeholder 5">
            <a:extLst>
              <a:ext uri="{FF2B5EF4-FFF2-40B4-BE49-F238E27FC236}">
                <a16:creationId xmlns:a16="http://schemas.microsoft.com/office/drawing/2014/main" id="{CA0DFF80-A243-CD49-8AF6-395139ED8CCE}"/>
              </a:ext>
            </a:extLst>
          </p:cNvPr>
          <p:cNvSpPr>
            <a:spLocks noGrp="1"/>
          </p:cNvSpPr>
          <p:nvPr>
            <p:ph type="ftr" sz="quarter" idx="11"/>
          </p:nvPr>
        </p:nvSpPr>
        <p:spPr/>
        <p:txBody>
          <a:bodyPr/>
          <a:lstStyle/>
          <a:p>
            <a:endParaRPr lang="en-GH"/>
          </a:p>
        </p:txBody>
      </p:sp>
      <p:sp>
        <p:nvSpPr>
          <p:cNvPr id="7" name="Slide Number Placeholder 6">
            <a:extLst>
              <a:ext uri="{FF2B5EF4-FFF2-40B4-BE49-F238E27FC236}">
                <a16:creationId xmlns:a16="http://schemas.microsoft.com/office/drawing/2014/main" id="{84B1D4CC-7A5C-434D-966B-1271B3E2AE07}"/>
              </a:ext>
            </a:extLst>
          </p:cNvPr>
          <p:cNvSpPr>
            <a:spLocks noGrp="1"/>
          </p:cNvSpPr>
          <p:nvPr>
            <p:ph type="sldNum" sz="quarter" idx="12"/>
          </p:nvPr>
        </p:nvSpPr>
        <p:spPr/>
        <p:txBody>
          <a:bodyPr/>
          <a:lstStyle/>
          <a:p>
            <a:fld id="{878A98DD-E3F0-F448-BA1D-8B8142C935B2}" type="slidenum">
              <a:rPr lang="en-GH" smtClean="0"/>
              <a:t>‹N°›</a:t>
            </a:fld>
            <a:endParaRPr lang="en-GH"/>
          </a:p>
        </p:txBody>
      </p:sp>
    </p:spTree>
    <p:extLst>
      <p:ext uri="{BB962C8B-B14F-4D97-AF65-F5344CB8AC3E}">
        <p14:creationId xmlns:p14="http://schemas.microsoft.com/office/powerpoint/2010/main" val="4252022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image" Target="../media/image1.png"/><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theme" Target="../theme/theme2.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3E85CC-3FD4-E44B-98C1-98EC7FC37D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H"/>
          </a:p>
        </p:txBody>
      </p:sp>
      <p:sp>
        <p:nvSpPr>
          <p:cNvPr id="3" name="Text Placeholder 2">
            <a:extLst>
              <a:ext uri="{FF2B5EF4-FFF2-40B4-BE49-F238E27FC236}">
                <a16:creationId xmlns:a16="http://schemas.microsoft.com/office/drawing/2014/main" id="{03D50A6D-CFE7-BF4F-A2B5-6643BA223A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H"/>
          </a:p>
        </p:txBody>
      </p:sp>
      <p:sp>
        <p:nvSpPr>
          <p:cNvPr id="4" name="Date Placeholder 3">
            <a:extLst>
              <a:ext uri="{FF2B5EF4-FFF2-40B4-BE49-F238E27FC236}">
                <a16:creationId xmlns:a16="http://schemas.microsoft.com/office/drawing/2014/main" id="{70F4B8CF-25AE-534B-879B-E8747C18B0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6A25AE-7131-4042-AE06-6878D4E17BC9}" type="datetimeFigureOut">
              <a:rPr lang="en-GH" smtClean="0"/>
              <a:t>12/13/2025</a:t>
            </a:fld>
            <a:endParaRPr lang="en-GH"/>
          </a:p>
        </p:txBody>
      </p:sp>
      <p:sp>
        <p:nvSpPr>
          <p:cNvPr id="5" name="Footer Placeholder 4">
            <a:extLst>
              <a:ext uri="{FF2B5EF4-FFF2-40B4-BE49-F238E27FC236}">
                <a16:creationId xmlns:a16="http://schemas.microsoft.com/office/drawing/2014/main" id="{268718F5-2AA7-D744-9166-A8F4C591AA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H"/>
          </a:p>
        </p:txBody>
      </p:sp>
      <p:sp>
        <p:nvSpPr>
          <p:cNvPr id="6" name="Slide Number Placeholder 5">
            <a:extLst>
              <a:ext uri="{FF2B5EF4-FFF2-40B4-BE49-F238E27FC236}">
                <a16:creationId xmlns:a16="http://schemas.microsoft.com/office/drawing/2014/main" id="{81AA4F55-3910-5C45-A72D-9CF9023BAB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8A98DD-E3F0-F448-BA1D-8B8142C935B2}" type="slidenum">
              <a:rPr lang="en-GH" smtClean="0"/>
              <a:t>‹N°›</a:t>
            </a:fld>
            <a:endParaRPr lang="en-GH"/>
          </a:p>
        </p:txBody>
      </p:sp>
    </p:spTree>
    <p:extLst>
      <p:ext uri="{BB962C8B-B14F-4D97-AF65-F5344CB8AC3E}">
        <p14:creationId xmlns:p14="http://schemas.microsoft.com/office/powerpoint/2010/main" val="10609525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6DE3D0-7641-944D-0DE4-E5E8AC9AD13D}"/>
              </a:ext>
            </a:extLst>
          </p:cNvPr>
          <p:cNvSpPr>
            <a:spLocks noGrp="1"/>
          </p:cNvSpPr>
          <p:nvPr>
            <p:ph type="title"/>
          </p:nvPr>
        </p:nvSpPr>
        <p:spPr>
          <a:xfrm>
            <a:off x="838200" y="687797"/>
            <a:ext cx="10515600" cy="100289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47D939D-0072-82D1-2F64-2228D6D64C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41E0A2-7A59-7544-7CEC-537BA40B1C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F67D92A-B19E-0B42-9DD8-CC037B472105}" type="datetimeFigureOut">
              <a:rPr lang="en-MA" smtClean="0"/>
              <a:t>12/13/2025</a:t>
            </a:fld>
            <a:endParaRPr lang="en-MA"/>
          </a:p>
        </p:txBody>
      </p:sp>
      <p:sp>
        <p:nvSpPr>
          <p:cNvPr id="5" name="Footer Placeholder 4">
            <a:extLst>
              <a:ext uri="{FF2B5EF4-FFF2-40B4-BE49-F238E27FC236}">
                <a16:creationId xmlns:a16="http://schemas.microsoft.com/office/drawing/2014/main" id="{E08429F0-42EF-DCFF-B11A-2BF048025D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MA"/>
          </a:p>
        </p:txBody>
      </p:sp>
      <p:sp>
        <p:nvSpPr>
          <p:cNvPr id="6" name="Slide Number Placeholder 5">
            <a:extLst>
              <a:ext uri="{FF2B5EF4-FFF2-40B4-BE49-F238E27FC236}">
                <a16:creationId xmlns:a16="http://schemas.microsoft.com/office/drawing/2014/main" id="{2D16609F-AC0B-91D0-470A-7839531D5E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2713EC3-31EE-F34D-A62A-878F2A7EF824}" type="slidenum">
              <a:rPr lang="en-MA" smtClean="0"/>
              <a:t>‹N°›</a:t>
            </a:fld>
            <a:endParaRPr lang="en-MA"/>
          </a:p>
        </p:txBody>
      </p:sp>
      <p:pic>
        <p:nvPicPr>
          <p:cNvPr id="10" name="Image 9" descr="Une image contenant texte, capture d’écran, Police, logo&#10;&#10;Le contenu généré par l’IA peut être incorrect.">
            <a:extLst>
              <a:ext uri="{FF2B5EF4-FFF2-40B4-BE49-F238E27FC236}">
                <a16:creationId xmlns:a16="http://schemas.microsoft.com/office/drawing/2014/main" id="{8FB07BFC-19F0-B60C-524D-5DB41AB76DCD}"/>
              </a:ext>
            </a:extLst>
          </p:cNvPr>
          <p:cNvPicPr>
            <a:picLocks noChangeAspect="1"/>
          </p:cNvPicPr>
          <p:nvPr userDrawn="1"/>
        </p:nvPicPr>
        <p:blipFill>
          <a:blip r:embed="rId24"/>
          <a:srcRect l="10361" t="35480" r="19467" b="36443"/>
          <a:stretch>
            <a:fillRect/>
          </a:stretch>
        </p:blipFill>
        <p:spPr>
          <a:xfrm>
            <a:off x="-74970" y="-235846"/>
            <a:ext cx="4451555" cy="1002891"/>
          </a:xfrm>
          <a:prstGeom prst="rect">
            <a:avLst/>
          </a:prstGeom>
        </p:spPr>
      </p:pic>
    </p:spTree>
    <p:extLst>
      <p:ext uri="{BB962C8B-B14F-4D97-AF65-F5344CB8AC3E}">
        <p14:creationId xmlns:p14="http://schemas.microsoft.com/office/powerpoint/2010/main" val="352564653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96" r:id="rId21"/>
    <p:sldLayoutId id="2147483697" r:id="rId22"/>
  </p:sldLayoutIdLst>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BAE04B5-64F4-1DA9-6DE6-A13B91BC6C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A51C387-125D-5123-3C45-36F18AEFB5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007BCE2-470B-1053-13AF-716C5BA54A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1EC97F1-67C8-433B-BAE6-55C87FB56DF1}" type="datetimeFigureOut">
              <a:rPr lang="fr-FR" smtClean="0"/>
              <a:t>13/12/2025</a:t>
            </a:fld>
            <a:endParaRPr lang="fr-FR"/>
          </a:p>
        </p:txBody>
      </p:sp>
      <p:sp>
        <p:nvSpPr>
          <p:cNvPr id="5" name="Espace réservé du pied de page 4">
            <a:extLst>
              <a:ext uri="{FF2B5EF4-FFF2-40B4-BE49-F238E27FC236}">
                <a16:creationId xmlns:a16="http://schemas.microsoft.com/office/drawing/2014/main" id="{443F5FE2-43C2-BDB2-16E2-07A8F7A2BF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D75270AA-61BE-2CAB-6A74-1568B350B9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5B73231-2C94-4CEA-8F0B-5BF9E16CF128}" type="slidenum">
              <a:rPr lang="fr-FR" smtClean="0"/>
              <a:t>‹N°›</a:t>
            </a:fld>
            <a:endParaRPr lang="fr-FR"/>
          </a:p>
        </p:txBody>
      </p:sp>
    </p:spTree>
    <p:extLst>
      <p:ext uri="{BB962C8B-B14F-4D97-AF65-F5344CB8AC3E}">
        <p14:creationId xmlns:p14="http://schemas.microsoft.com/office/powerpoint/2010/main" val="342120167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0.xml"/><Relationship Id="rId1" Type="http://schemas.openxmlformats.org/officeDocument/2006/relationships/themeOverride" Target="../theme/themeOverride2.xml"/></Relationships>
</file>

<file path=ppt/slides/_rels/slide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0.xml"/><Relationship Id="rId1" Type="http://schemas.openxmlformats.org/officeDocument/2006/relationships/themeOverride" Target="../theme/themeOverride3.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xml"/><Relationship Id="rId7" Type="http://schemas.openxmlformats.org/officeDocument/2006/relationships/diagramColors" Target="../diagrams/colors1.xml"/><Relationship Id="rId2" Type="http://schemas.openxmlformats.org/officeDocument/2006/relationships/slideLayout" Target="../slideLayouts/slideLayout14.xml"/><Relationship Id="rId1" Type="http://schemas.openxmlformats.org/officeDocument/2006/relationships/themeOverride" Target="../theme/themeOverride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0.xml"/><Relationship Id="rId1" Type="http://schemas.openxmlformats.org/officeDocument/2006/relationships/themeOverride" Target="../theme/themeOverride4.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4.xml"/><Relationship Id="rId1" Type="http://schemas.openxmlformats.org/officeDocument/2006/relationships/themeOverride" Target="../theme/themeOverride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4.xml"/><Relationship Id="rId1" Type="http://schemas.openxmlformats.org/officeDocument/2006/relationships/themeOverride" Target="../theme/themeOverride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33.xml"/><Relationship Id="rId6" Type="http://schemas.openxmlformats.org/officeDocument/2006/relationships/image" Target="../media/image27.jpeg"/><Relationship Id="rId5" Type="http://schemas.openxmlformats.org/officeDocument/2006/relationships/image" Target="../media/image2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35.svg"/><Relationship Id="rId11" Type="http://schemas.openxmlformats.org/officeDocument/2006/relationships/image" Target="../media/image40.sv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34.xml"/><Relationship Id="rId6" Type="http://schemas.openxmlformats.org/officeDocument/2006/relationships/image" Target="../media/image44.emf"/><Relationship Id="rId5" Type="http://schemas.openxmlformats.org/officeDocument/2006/relationships/image" Target="../media/image43.png"/><Relationship Id="rId4" Type="http://schemas.openxmlformats.org/officeDocument/2006/relationships/image" Target="../media/image26.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habits, Visage humain, personne, ciel&#10;&#10;Description générée automatiquement">
            <a:extLst>
              <a:ext uri="{FF2B5EF4-FFF2-40B4-BE49-F238E27FC236}">
                <a16:creationId xmlns:a16="http://schemas.microsoft.com/office/drawing/2014/main" id="{2282EFFA-F727-FDC8-2F00-E23411BB649F}"/>
              </a:ext>
            </a:extLst>
          </p:cNvPr>
          <p:cNvPicPr>
            <a:picLocks noChangeAspect="1"/>
          </p:cNvPicPr>
          <p:nvPr/>
        </p:nvPicPr>
        <p:blipFill>
          <a:blip r:embed="rId3"/>
          <a:srcRect r="31103"/>
          <a:stretch>
            <a:fillRect/>
          </a:stretch>
        </p:blipFill>
        <p:spPr>
          <a:xfrm>
            <a:off x="4167286" y="-51465"/>
            <a:ext cx="8027407" cy="6960929"/>
          </a:xfrm>
          <a:prstGeom prst="rect">
            <a:avLst/>
          </a:prstGeom>
        </p:spPr>
      </p:pic>
      <p:sp>
        <p:nvSpPr>
          <p:cNvPr id="10" name="Rectangle 9">
            <a:extLst>
              <a:ext uri="{FF2B5EF4-FFF2-40B4-BE49-F238E27FC236}">
                <a16:creationId xmlns:a16="http://schemas.microsoft.com/office/drawing/2014/main" id="{57CD6288-81F2-5831-3F3B-E868D075B53A}"/>
              </a:ext>
            </a:extLst>
          </p:cNvPr>
          <p:cNvSpPr/>
          <p:nvPr/>
        </p:nvSpPr>
        <p:spPr>
          <a:xfrm>
            <a:off x="4164594" y="4210747"/>
            <a:ext cx="8027406" cy="2693406"/>
          </a:xfrm>
          <a:prstGeom prst="rect">
            <a:avLst/>
          </a:prstGeom>
          <a:solidFill>
            <a:schemeClr val="accent2">
              <a:alpha val="602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accent2"/>
              </a:solidFill>
            </a:endParaRPr>
          </a:p>
        </p:txBody>
      </p:sp>
      <p:sp>
        <p:nvSpPr>
          <p:cNvPr id="12" name="Rectangle 11">
            <a:extLst>
              <a:ext uri="{FF2B5EF4-FFF2-40B4-BE49-F238E27FC236}">
                <a16:creationId xmlns:a16="http://schemas.microsoft.com/office/drawing/2014/main" id="{4FD79DE9-83C4-11C9-9133-049BABD5111D}"/>
              </a:ext>
            </a:extLst>
          </p:cNvPr>
          <p:cNvSpPr/>
          <p:nvPr/>
        </p:nvSpPr>
        <p:spPr>
          <a:xfrm>
            <a:off x="3326" y="4210788"/>
            <a:ext cx="4164594" cy="2693406"/>
          </a:xfrm>
          <a:prstGeom prst="rect">
            <a:avLst/>
          </a:prstGeom>
          <a:solidFill>
            <a:srgbClr val="D53E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2"/>
                </a:solidFill>
              </a:rPr>
              <a:t> </a:t>
            </a:r>
          </a:p>
        </p:txBody>
      </p:sp>
      <p:sp>
        <p:nvSpPr>
          <p:cNvPr id="7" name="TextBox 1">
            <a:extLst>
              <a:ext uri="{FF2B5EF4-FFF2-40B4-BE49-F238E27FC236}">
                <a16:creationId xmlns:a16="http://schemas.microsoft.com/office/drawing/2014/main" id="{73DB2800-0BFB-2F49-22A1-D8AF5B04FC1F}"/>
              </a:ext>
            </a:extLst>
          </p:cNvPr>
          <p:cNvSpPr txBox="1"/>
          <p:nvPr/>
        </p:nvSpPr>
        <p:spPr>
          <a:xfrm>
            <a:off x="230910" y="5901119"/>
            <a:ext cx="3669996" cy="830997"/>
          </a:xfrm>
          <a:prstGeom prst="rect">
            <a:avLst/>
          </a:prstGeom>
          <a:noFill/>
        </p:spPr>
        <p:txBody>
          <a:bodyPr wrap="square" rtlCol="0">
            <a:spAutoFit/>
          </a:bodyPr>
          <a:lstStyle/>
          <a:p>
            <a:r>
              <a:rPr lang="en-US" sz="2400" dirty="0">
                <a:solidFill>
                  <a:schemeClr val="bg1"/>
                </a:solidFill>
                <a:cs typeface="Calibri" panose="020F0502020204030204" pitchFamily="34" charset="0"/>
              </a:rPr>
              <a:t>Academic Quality Office</a:t>
            </a:r>
          </a:p>
          <a:p>
            <a:r>
              <a:rPr lang="en-US" sz="2400" dirty="0">
                <a:solidFill>
                  <a:schemeClr val="bg1"/>
                </a:solidFill>
                <a:cs typeface="Calibri" panose="020F0502020204030204" pitchFamily="34" charset="0"/>
              </a:rPr>
              <a:t>13 </a:t>
            </a:r>
            <a:r>
              <a:rPr lang="en-US" sz="2400" dirty="0" err="1">
                <a:solidFill>
                  <a:schemeClr val="bg1"/>
                </a:solidFill>
                <a:cs typeface="Calibri" panose="020F0502020204030204" pitchFamily="34" charset="0"/>
              </a:rPr>
              <a:t>Décembre</a:t>
            </a:r>
            <a:r>
              <a:rPr lang="en-US" sz="2400" dirty="0">
                <a:solidFill>
                  <a:schemeClr val="bg1"/>
                </a:solidFill>
                <a:cs typeface="Calibri" panose="020F0502020204030204" pitchFamily="34" charset="0"/>
              </a:rPr>
              <a:t> 2025</a:t>
            </a:r>
          </a:p>
        </p:txBody>
      </p:sp>
      <p:sp>
        <p:nvSpPr>
          <p:cNvPr id="4" name="ZoneTexte 2">
            <a:extLst>
              <a:ext uri="{FF2B5EF4-FFF2-40B4-BE49-F238E27FC236}">
                <a16:creationId xmlns:a16="http://schemas.microsoft.com/office/drawing/2014/main" id="{D8BBEADA-5994-4824-9A4E-3FE600C272AB}"/>
              </a:ext>
            </a:extLst>
          </p:cNvPr>
          <p:cNvSpPr txBox="1"/>
          <p:nvPr/>
        </p:nvSpPr>
        <p:spPr>
          <a:xfrm>
            <a:off x="4170612" y="4345081"/>
            <a:ext cx="8149853" cy="1938992"/>
          </a:xfrm>
          <a:prstGeom prst="rect">
            <a:avLst/>
          </a:prstGeom>
          <a:noFill/>
        </p:spPr>
        <p:txBody>
          <a:bodyPr wrap="square" rtlCol="0">
            <a:spAutoFit/>
          </a:bodyPr>
          <a:lstStyle/>
          <a:p>
            <a:pPr algn="ctr"/>
            <a:r>
              <a:rPr lang="en-US" sz="4000" b="1" dirty="0">
                <a:solidFill>
                  <a:schemeClr val="bg1"/>
                </a:solidFill>
                <a:cs typeface="Calibri" panose="020F0502020204030204" pitchFamily="34" charset="0"/>
              </a:rPr>
              <a:t>Quality Assurance at UM6P</a:t>
            </a:r>
          </a:p>
          <a:p>
            <a:pPr algn="ctr"/>
            <a:r>
              <a:rPr lang="en-US" sz="4000" b="1" dirty="0">
                <a:solidFill>
                  <a:schemeClr val="bg1"/>
                </a:solidFill>
                <a:cs typeface="Calibri" panose="020F0502020204030204" pitchFamily="34" charset="0"/>
              </a:rPr>
              <a:t> Our Shared Commitment to Excellence</a:t>
            </a:r>
            <a:endParaRPr lang="fr-FR" sz="4000" b="1" dirty="0">
              <a:solidFill>
                <a:schemeClr val="bg1"/>
              </a:solidFill>
              <a:cs typeface="Calibri" panose="020F0502020204030204" pitchFamily="34" charset="0"/>
            </a:endParaRPr>
          </a:p>
        </p:txBody>
      </p:sp>
      <p:sp>
        <p:nvSpPr>
          <p:cNvPr id="5" name="ZoneTexte 4">
            <a:extLst>
              <a:ext uri="{FF2B5EF4-FFF2-40B4-BE49-F238E27FC236}">
                <a16:creationId xmlns:a16="http://schemas.microsoft.com/office/drawing/2014/main" id="{A817DCE9-29E6-B0F9-168B-F3605D25F2AB}"/>
              </a:ext>
            </a:extLst>
          </p:cNvPr>
          <p:cNvSpPr txBox="1"/>
          <p:nvPr/>
        </p:nvSpPr>
        <p:spPr>
          <a:xfrm>
            <a:off x="64547" y="1506407"/>
            <a:ext cx="4041519" cy="1384995"/>
          </a:xfrm>
          <a:prstGeom prst="rect">
            <a:avLst/>
          </a:prstGeom>
          <a:noFill/>
        </p:spPr>
        <p:txBody>
          <a:bodyPr wrap="square">
            <a:spAutoFit/>
          </a:bodyPr>
          <a:lstStyle/>
          <a:p>
            <a:pPr algn="ctr"/>
            <a:r>
              <a:rPr lang="en-US" sz="2800" b="1" dirty="0">
                <a:solidFill>
                  <a:srgbClr val="DA4B2B"/>
                </a:solidFill>
              </a:rPr>
              <a:t>From Standards to Excellence: Advancing Quality at UM6P</a:t>
            </a:r>
            <a:endParaRPr lang="fr-FR" sz="2800" b="1" dirty="0">
              <a:solidFill>
                <a:srgbClr val="DA4B2B"/>
              </a:solidFill>
            </a:endParaRPr>
          </a:p>
        </p:txBody>
      </p:sp>
      <p:pic>
        <p:nvPicPr>
          <p:cNvPr id="3" name="Image 2" descr="Une image contenant texte, capture d’écran, Police, logo&#10;&#10;Le contenu généré par l’IA peut être incorrect.">
            <a:extLst>
              <a:ext uri="{FF2B5EF4-FFF2-40B4-BE49-F238E27FC236}">
                <a16:creationId xmlns:a16="http://schemas.microsoft.com/office/drawing/2014/main" id="{FE92BB06-1E18-5358-CC82-0EB44E3C93E8}"/>
              </a:ext>
            </a:extLst>
          </p:cNvPr>
          <p:cNvPicPr>
            <a:picLocks noChangeAspect="1"/>
          </p:cNvPicPr>
          <p:nvPr/>
        </p:nvPicPr>
        <p:blipFill>
          <a:blip r:embed="rId4"/>
          <a:srcRect l="10361" t="35480" r="19467" b="36443"/>
          <a:stretch>
            <a:fillRect/>
          </a:stretch>
        </p:blipFill>
        <p:spPr>
          <a:xfrm>
            <a:off x="-76798" y="-204396"/>
            <a:ext cx="3977704" cy="896137"/>
          </a:xfrm>
          <a:prstGeom prst="rect">
            <a:avLst/>
          </a:prstGeom>
        </p:spPr>
      </p:pic>
      <p:pic>
        <p:nvPicPr>
          <p:cNvPr id="8" name="Image 7">
            <a:extLst>
              <a:ext uri="{FF2B5EF4-FFF2-40B4-BE49-F238E27FC236}">
                <a16:creationId xmlns:a16="http://schemas.microsoft.com/office/drawing/2014/main" id="{3030F331-57DE-1CAD-3383-0CFBCBC25599}"/>
              </a:ext>
            </a:extLst>
          </p:cNvPr>
          <p:cNvPicPr>
            <a:picLocks noChangeAspect="1"/>
          </p:cNvPicPr>
          <p:nvPr/>
        </p:nvPicPr>
        <p:blipFill>
          <a:blip r:embed="rId5"/>
          <a:stretch>
            <a:fillRect/>
          </a:stretch>
        </p:blipFill>
        <p:spPr>
          <a:xfrm>
            <a:off x="5800162" y="0"/>
            <a:ext cx="3674054" cy="1727468"/>
          </a:xfrm>
          <a:prstGeom prst="rect">
            <a:avLst/>
          </a:prstGeom>
        </p:spPr>
      </p:pic>
    </p:spTree>
    <p:extLst>
      <p:ext uri="{BB962C8B-B14F-4D97-AF65-F5344CB8AC3E}">
        <p14:creationId xmlns:p14="http://schemas.microsoft.com/office/powerpoint/2010/main" val="19448222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5c21 Cinq compétences clés pour le 21e siècle (Romero, 2016)">
            <a:extLst>
              <a:ext uri="{FF2B5EF4-FFF2-40B4-BE49-F238E27FC236}">
                <a16:creationId xmlns:a16="http://schemas.microsoft.com/office/drawing/2014/main" id="{D8209C48-DAAC-0153-23E0-4A2E1459F65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itre 3">
            <a:extLst>
              <a:ext uri="{FF2B5EF4-FFF2-40B4-BE49-F238E27FC236}">
                <a16:creationId xmlns:a16="http://schemas.microsoft.com/office/drawing/2014/main" id="{13BE44F3-45DE-0B4D-164D-4EF9313DA384}"/>
              </a:ext>
            </a:extLst>
          </p:cNvPr>
          <p:cNvSpPr>
            <a:spLocks noGrp="1"/>
          </p:cNvSpPr>
          <p:nvPr>
            <p:ph type="title"/>
          </p:nvPr>
        </p:nvSpPr>
        <p:spPr>
          <a:xfrm>
            <a:off x="575732" y="550792"/>
            <a:ext cx="11345333" cy="900000"/>
          </a:xfrm>
        </p:spPr>
        <p:txBody>
          <a:bodyPr>
            <a:normAutofit/>
          </a:bodyPr>
          <a:lstStyle/>
          <a:p>
            <a:pPr marL="0" marR="0" lvl="0" indent="0" defTabSz="914400" rtl="0" eaLnBrk="1" fontAlgn="auto" latinLnBrk="0" hangingPunct="1">
              <a:lnSpc>
                <a:spcPct val="90000"/>
              </a:lnSpc>
              <a:spcBef>
                <a:spcPct val="0"/>
              </a:spcBef>
              <a:spcAft>
                <a:spcPts val="0"/>
              </a:spcAft>
              <a:tabLst/>
              <a:defRPr/>
            </a:pPr>
            <a:r>
              <a:rPr kumimoji="0" lang="fr-FR" sz="4000" b="1" i="0" u="none" strike="noStrike" kern="1200" cap="none" spc="0" normalizeH="0" baseline="0" noProof="0" dirty="0">
                <a:ln>
                  <a:noFill/>
                </a:ln>
                <a:solidFill>
                  <a:srgbClr val="156082">
                    <a:lumMod val="75000"/>
                  </a:srgbClr>
                </a:solidFill>
                <a:effectLst/>
                <a:uLnTx/>
                <a:uFillTx/>
                <a:latin typeface="Aptos Display" panose="02110004020202020204"/>
                <a:ea typeface="+mn-ea"/>
                <a:cs typeface="+mn-cs"/>
              </a:rPr>
              <a:t>Academic </a:t>
            </a:r>
            <a:r>
              <a:rPr kumimoji="0" lang="fr-FR" sz="4000" b="1" i="0" u="none" strike="noStrike" kern="1200" cap="none" spc="0" normalizeH="0" baseline="0" noProof="0" dirty="0" err="1">
                <a:ln>
                  <a:noFill/>
                </a:ln>
                <a:solidFill>
                  <a:srgbClr val="156082">
                    <a:lumMod val="75000"/>
                  </a:srgbClr>
                </a:solidFill>
                <a:effectLst/>
                <a:uLnTx/>
                <a:uFillTx/>
                <a:latin typeface="Aptos Display" panose="02110004020202020204"/>
                <a:ea typeface="+mn-ea"/>
                <a:cs typeface="+mn-cs"/>
              </a:rPr>
              <a:t>Quality</a:t>
            </a:r>
            <a:r>
              <a:rPr kumimoji="0" lang="fr-FR" sz="4000" b="1" i="0" u="none" strike="noStrike" kern="1200" cap="none" spc="0" normalizeH="0" baseline="0" noProof="0" dirty="0">
                <a:ln>
                  <a:noFill/>
                </a:ln>
                <a:solidFill>
                  <a:srgbClr val="156082">
                    <a:lumMod val="75000"/>
                  </a:srgbClr>
                </a:solidFill>
                <a:effectLst/>
                <a:uLnTx/>
                <a:uFillTx/>
                <a:latin typeface="Aptos Display" panose="02110004020202020204"/>
                <a:ea typeface="+mn-ea"/>
                <a:cs typeface="+mn-cs"/>
              </a:rPr>
              <a:t> </a:t>
            </a:r>
            <a:r>
              <a:rPr kumimoji="0" lang="fr-FR" sz="4000" b="1" i="0" u="none" strike="noStrike" kern="1200" cap="none" spc="0" normalizeH="0" baseline="0" noProof="0" dirty="0">
                <a:ln>
                  <a:noFill/>
                </a:ln>
                <a:solidFill>
                  <a:srgbClr val="156082">
                    <a:lumMod val="75000"/>
                  </a:srgbClr>
                </a:solidFill>
                <a:effectLst/>
                <a:uLnTx/>
                <a:uFillTx/>
                <a:latin typeface="Aptos" panose="02110004020202020204"/>
                <a:ea typeface="+mn-ea"/>
                <a:cs typeface="+mn-cs"/>
              </a:rPr>
              <a:t>Office </a:t>
            </a:r>
            <a:endParaRPr lang="fr-FR" dirty="0"/>
          </a:p>
        </p:txBody>
      </p:sp>
      <p:sp>
        <p:nvSpPr>
          <p:cNvPr id="5" name="Espace réservé du contenu 4">
            <a:extLst>
              <a:ext uri="{FF2B5EF4-FFF2-40B4-BE49-F238E27FC236}">
                <a16:creationId xmlns:a16="http://schemas.microsoft.com/office/drawing/2014/main" id="{E59B7A32-87FE-C419-502A-5CD810C7C854}"/>
              </a:ext>
            </a:extLst>
          </p:cNvPr>
          <p:cNvSpPr>
            <a:spLocks noGrp="1"/>
          </p:cNvSpPr>
          <p:nvPr>
            <p:ph idx="1"/>
          </p:nvPr>
        </p:nvSpPr>
        <p:spPr>
          <a:xfrm>
            <a:off x="575731" y="1643478"/>
            <a:ext cx="11345333" cy="4351338"/>
          </a:xfrm>
        </p:spPr>
        <p:txBody>
          <a:bodyPr>
            <a:normAutofit fontScale="92500"/>
          </a:bodyPr>
          <a:lstStyle/>
          <a:p>
            <a:pPr algn="just">
              <a:lnSpc>
                <a:spcPct val="150000"/>
              </a:lnSpc>
            </a:pPr>
            <a:r>
              <a:rPr lang="en-US" dirty="0">
                <a:ea typeface="Lato Light" panose="020F0502020204030203" pitchFamily="34" charset="0"/>
                <a:cs typeface="Lato Light" panose="020F0502020204030203" pitchFamily="34" charset="0"/>
              </a:rPr>
              <a:t>The mission of the Office of Academic Quality at UM6P is to provide</a:t>
            </a:r>
            <a:r>
              <a:rPr lang="fr-FR" dirty="0">
                <a:ea typeface="Lato Light" panose="020F0502020204030203" pitchFamily="34" charset="0"/>
                <a:cs typeface="Lato Light" panose="020F0502020204030203" pitchFamily="34" charset="0"/>
              </a:rPr>
              <a:t> support and guidance to </a:t>
            </a:r>
            <a:r>
              <a:rPr lang="en-US" dirty="0">
                <a:ea typeface="Lato Light" panose="020F0502020204030203" pitchFamily="34" charset="0"/>
                <a:cs typeface="Lato Light" panose="020F0502020204030203" pitchFamily="34" charset="0"/>
              </a:rPr>
              <a:t>faculty</a:t>
            </a:r>
            <a:r>
              <a:rPr lang="fr-FR" dirty="0">
                <a:ea typeface="Lato Light" panose="020F0502020204030203" pitchFamily="34" charset="0"/>
                <a:cs typeface="Lato Light" panose="020F0502020204030203" pitchFamily="34" charset="0"/>
              </a:rPr>
              <a:t>, staff, and </a:t>
            </a:r>
            <a:r>
              <a:rPr lang="en-US" dirty="0">
                <a:ea typeface="Lato Light" panose="020F0502020204030203" pitchFamily="34" charset="0"/>
                <a:cs typeface="Lato Light" panose="020F0502020204030203" pitchFamily="34" charset="0"/>
              </a:rPr>
              <a:t>students to ensure </a:t>
            </a:r>
            <a:r>
              <a:rPr lang="en-US" b="1" dirty="0">
                <a:ea typeface="Lato Light" panose="020F0502020204030203" pitchFamily="34" charset="0"/>
                <a:cs typeface="Lato Light" panose="020F0502020204030203" pitchFamily="34" charset="0"/>
              </a:rPr>
              <a:t>academic excellence </a:t>
            </a:r>
            <a:r>
              <a:rPr lang="en-US" dirty="0">
                <a:ea typeface="Lato Light" panose="020F0502020204030203" pitchFamily="34" charset="0"/>
                <a:cs typeface="Lato Light" panose="020F0502020204030203" pitchFamily="34" charset="0"/>
              </a:rPr>
              <a:t>and improve the overall Quality of Teaching and Learning at the University.</a:t>
            </a:r>
          </a:p>
          <a:p>
            <a:pPr>
              <a:lnSpc>
                <a:spcPct val="150000"/>
              </a:lnSpc>
            </a:pPr>
            <a:r>
              <a:rPr lang="en-US" dirty="0">
                <a:ea typeface="Lato Light" panose="020F0502020204030203" pitchFamily="34" charset="0"/>
                <a:cs typeface="Lato Light" panose="020F0502020204030203" pitchFamily="34" charset="0"/>
              </a:rPr>
              <a:t>The Office have two core missions:</a:t>
            </a:r>
          </a:p>
          <a:p>
            <a:pPr lvl="1">
              <a:lnSpc>
                <a:spcPct val="150000"/>
              </a:lnSpc>
            </a:pPr>
            <a:r>
              <a:rPr lang="en-US" sz="3000" dirty="0">
                <a:ea typeface="Lato Light" panose="020F0502020204030203" pitchFamily="34" charset="0"/>
                <a:cs typeface="Lato Light" panose="020F0502020204030203" pitchFamily="34" charset="0"/>
              </a:rPr>
              <a:t>Academic Quality Assurance</a:t>
            </a:r>
          </a:p>
          <a:p>
            <a:pPr lvl="1">
              <a:lnSpc>
                <a:spcPct val="150000"/>
              </a:lnSpc>
            </a:pPr>
            <a:r>
              <a:rPr lang="en-US" sz="3000" dirty="0">
                <a:ea typeface="Lato Light" panose="020F0502020204030203" pitchFamily="34" charset="0"/>
                <a:cs typeface="Lato Light" panose="020F0502020204030203" pitchFamily="34" charset="0"/>
              </a:rPr>
              <a:t>Institutional Effectiveness</a:t>
            </a:r>
          </a:p>
          <a:p>
            <a:endParaRPr lang="fr-FR" dirty="0"/>
          </a:p>
        </p:txBody>
      </p:sp>
    </p:spTree>
    <p:extLst>
      <p:ext uri="{BB962C8B-B14F-4D97-AF65-F5344CB8AC3E}">
        <p14:creationId xmlns:p14="http://schemas.microsoft.com/office/powerpoint/2010/main" val="13804837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0534CB-4C68-B76F-6076-ED09FB22FE88}"/>
              </a:ext>
            </a:extLst>
          </p:cNvPr>
          <p:cNvSpPr>
            <a:spLocks noGrp="1"/>
          </p:cNvSpPr>
          <p:nvPr>
            <p:ph type="title"/>
          </p:nvPr>
        </p:nvSpPr>
        <p:spPr>
          <a:xfrm>
            <a:off x="598084" y="622648"/>
            <a:ext cx="11408383" cy="900000"/>
          </a:xfrm>
        </p:spPr>
        <p:txBody>
          <a:bodyPr>
            <a:normAutofit/>
          </a:bodyPr>
          <a:lstStyle/>
          <a:p>
            <a:r>
              <a:rPr lang="fr-FR" b="1" dirty="0" err="1">
                <a:solidFill>
                  <a:schemeClr val="accent1">
                    <a:lumMod val="75000"/>
                  </a:schemeClr>
                </a:solidFill>
              </a:rPr>
              <a:t>Organization</a:t>
            </a:r>
            <a:r>
              <a:rPr lang="fr-FR" b="1" dirty="0">
                <a:solidFill>
                  <a:schemeClr val="accent1">
                    <a:lumMod val="75000"/>
                  </a:schemeClr>
                </a:solidFill>
              </a:rPr>
              <a:t> Chart- Academic Quality  Office</a:t>
            </a:r>
            <a:endParaRPr lang="fr-FR" dirty="0"/>
          </a:p>
        </p:txBody>
      </p:sp>
      <p:grpSp>
        <p:nvGrpSpPr>
          <p:cNvPr id="47" name="Groupe 46">
            <a:extLst>
              <a:ext uri="{FF2B5EF4-FFF2-40B4-BE49-F238E27FC236}">
                <a16:creationId xmlns:a16="http://schemas.microsoft.com/office/drawing/2014/main" id="{24C3BAD7-7C36-22D6-218A-871AF0E39ED3}"/>
              </a:ext>
            </a:extLst>
          </p:cNvPr>
          <p:cNvGrpSpPr/>
          <p:nvPr/>
        </p:nvGrpSpPr>
        <p:grpSpPr>
          <a:xfrm>
            <a:off x="1416106" y="1812695"/>
            <a:ext cx="8644169" cy="3829540"/>
            <a:chOff x="555130" y="1300231"/>
            <a:chExt cx="8644169" cy="3829540"/>
          </a:xfrm>
        </p:grpSpPr>
        <p:grpSp>
          <p:nvGrpSpPr>
            <p:cNvPr id="48" name="Group 2">
              <a:extLst>
                <a:ext uri="{FF2B5EF4-FFF2-40B4-BE49-F238E27FC236}">
                  <a16:creationId xmlns:a16="http://schemas.microsoft.com/office/drawing/2014/main" id="{4AC1664C-A4AF-B477-3DFA-F6969C60DAD9}"/>
                </a:ext>
              </a:extLst>
            </p:cNvPr>
            <p:cNvGrpSpPr/>
            <p:nvPr/>
          </p:nvGrpSpPr>
          <p:grpSpPr>
            <a:xfrm>
              <a:off x="2743199" y="1300231"/>
              <a:ext cx="4326136" cy="1038708"/>
              <a:chOff x="-269548" y="-28575"/>
              <a:chExt cx="1164865" cy="279685"/>
            </a:xfrm>
          </p:grpSpPr>
          <p:sp>
            <p:nvSpPr>
              <p:cNvPr id="88" name="Freeform 3">
                <a:extLst>
                  <a:ext uri="{FF2B5EF4-FFF2-40B4-BE49-F238E27FC236}">
                    <a16:creationId xmlns:a16="http://schemas.microsoft.com/office/drawing/2014/main" id="{A986F183-229B-EEFA-9C11-8977D7E7E2B1}"/>
                  </a:ext>
                </a:extLst>
              </p:cNvPr>
              <p:cNvSpPr/>
              <p:nvPr/>
            </p:nvSpPr>
            <p:spPr>
              <a:xfrm>
                <a:off x="-166957" y="-21509"/>
                <a:ext cx="1025887" cy="251110"/>
              </a:xfrm>
              <a:custGeom>
                <a:avLst/>
                <a:gdLst/>
                <a:ahLst/>
                <a:cxnLst/>
                <a:rect l="l" t="t" r="r" b="b"/>
                <a:pathLst>
                  <a:path w="709938" h="251110">
                    <a:moveTo>
                      <a:pt x="125555" y="0"/>
                    </a:moveTo>
                    <a:lnTo>
                      <a:pt x="584383" y="0"/>
                    </a:lnTo>
                    <a:cubicBezTo>
                      <a:pt x="653726" y="0"/>
                      <a:pt x="709938" y="56213"/>
                      <a:pt x="709938" y="125555"/>
                    </a:cubicBezTo>
                    <a:lnTo>
                      <a:pt x="709938" y="125555"/>
                    </a:lnTo>
                    <a:cubicBezTo>
                      <a:pt x="709938" y="158854"/>
                      <a:pt x="696710" y="190790"/>
                      <a:pt x="673164" y="214336"/>
                    </a:cubicBezTo>
                    <a:cubicBezTo>
                      <a:pt x="649618" y="237882"/>
                      <a:pt x="617683" y="251110"/>
                      <a:pt x="584383" y="251110"/>
                    </a:cubicBezTo>
                    <a:lnTo>
                      <a:pt x="125555" y="251110"/>
                    </a:lnTo>
                    <a:cubicBezTo>
                      <a:pt x="92256" y="251110"/>
                      <a:pt x="60320" y="237882"/>
                      <a:pt x="36774" y="214336"/>
                    </a:cubicBezTo>
                    <a:cubicBezTo>
                      <a:pt x="13228" y="190790"/>
                      <a:pt x="0" y="158854"/>
                      <a:pt x="0" y="125555"/>
                    </a:cubicBezTo>
                    <a:lnTo>
                      <a:pt x="0" y="125555"/>
                    </a:lnTo>
                    <a:cubicBezTo>
                      <a:pt x="0" y="92256"/>
                      <a:pt x="13228" y="60320"/>
                      <a:pt x="36774" y="36774"/>
                    </a:cubicBezTo>
                    <a:cubicBezTo>
                      <a:pt x="60320" y="13228"/>
                      <a:pt x="92256" y="0"/>
                      <a:pt x="125555" y="0"/>
                    </a:cubicBezTo>
                    <a:close/>
                  </a:path>
                </a:pathLst>
              </a:custGeom>
              <a:solidFill>
                <a:srgbClr val="FFFFFF"/>
              </a:solidFill>
              <a:ln w="28575" cap="rnd">
                <a:solidFill>
                  <a:srgbClr val="FA372E"/>
                </a:solidFill>
                <a:prstDash val="solid"/>
                <a:round/>
              </a:ln>
            </p:spPr>
            <p:txBody>
              <a:bodyPr/>
              <a:lstStyle/>
              <a:p>
                <a:endParaRPr lang="fr-FR"/>
              </a:p>
            </p:txBody>
          </p:sp>
          <p:sp>
            <p:nvSpPr>
              <p:cNvPr id="89" name="TextBox 4">
                <a:extLst>
                  <a:ext uri="{FF2B5EF4-FFF2-40B4-BE49-F238E27FC236}">
                    <a16:creationId xmlns:a16="http://schemas.microsoft.com/office/drawing/2014/main" id="{0FD041FB-2F37-EA24-D15E-F4E6F92BC5AC}"/>
                  </a:ext>
                </a:extLst>
              </p:cNvPr>
              <p:cNvSpPr txBox="1"/>
              <p:nvPr/>
            </p:nvSpPr>
            <p:spPr>
              <a:xfrm>
                <a:off x="-269548" y="-28575"/>
                <a:ext cx="1164865" cy="279685"/>
              </a:xfrm>
              <a:prstGeom prst="rect">
                <a:avLst/>
              </a:prstGeom>
            </p:spPr>
            <p:txBody>
              <a:bodyPr lIns="63340" tIns="63340" rIns="63340" bIns="63340" rtlCol="0" anchor="ctr"/>
              <a:lstStyle/>
              <a:p>
                <a:pPr algn="ctr">
                  <a:lnSpc>
                    <a:spcPts val="1960"/>
                  </a:lnSpc>
                  <a:spcBef>
                    <a:spcPct val="0"/>
                  </a:spcBef>
                </a:pPr>
                <a:endParaRPr/>
              </a:p>
            </p:txBody>
          </p:sp>
        </p:grpSp>
        <p:sp>
          <p:nvSpPr>
            <p:cNvPr id="49" name="TextBox 5">
              <a:extLst>
                <a:ext uri="{FF2B5EF4-FFF2-40B4-BE49-F238E27FC236}">
                  <a16:creationId xmlns:a16="http://schemas.microsoft.com/office/drawing/2014/main" id="{E208C35B-52B8-5242-ED01-1A8605E1F4C4}"/>
                </a:ext>
              </a:extLst>
            </p:cNvPr>
            <p:cNvSpPr txBox="1"/>
            <p:nvPr/>
          </p:nvSpPr>
          <p:spPr>
            <a:xfrm>
              <a:off x="3310799" y="1536279"/>
              <a:ext cx="3623400" cy="522131"/>
            </a:xfrm>
            <a:prstGeom prst="rect">
              <a:avLst/>
            </a:prstGeom>
          </p:spPr>
          <p:txBody>
            <a:bodyPr wrap="square" lIns="0" tIns="0" rIns="0" bIns="0" rtlCol="0" anchor="t">
              <a:spAutoFit/>
            </a:bodyPr>
            <a:lstStyle/>
            <a:p>
              <a:pPr algn="ctr">
                <a:lnSpc>
                  <a:spcPts val="2105"/>
                </a:lnSpc>
                <a:spcBef>
                  <a:spcPct val="0"/>
                </a:spcBef>
              </a:pPr>
              <a:r>
                <a:rPr lang="en-US" sz="1600" b="1" dirty="0">
                  <a:solidFill>
                    <a:srgbClr val="2E3743"/>
                  </a:solidFill>
                  <a:latin typeface="Canva Sans Medium"/>
                  <a:ea typeface="Canva Sans Medium"/>
                  <a:cs typeface="Canva Sans Medium"/>
                  <a:sym typeface="Canva Sans Medium"/>
                </a:rPr>
                <a:t>Academic Quality Office</a:t>
              </a:r>
            </a:p>
            <a:p>
              <a:pPr algn="ctr">
                <a:lnSpc>
                  <a:spcPts val="2105"/>
                </a:lnSpc>
                <a:spcBef>
                  <a:spcPct val="0"/>
                </a:spcBef>
              </a:pPr>
              <a:r>
                <a:rPr lang="en-US" sz="1503" b="1" dirty="0">
                  <a:solidFill>
                    <a:srgbClr val="2E3743"/>
                  </a:solidFill>
                  <a:latin typeface="Canva Sans Medium"/>
                  <a:ea typeface="Canva Sans Medium"/>
                  <a:cs typeface="Canva Sans Medium"/>
                  <a:sym typeface="Canva Sans Medium"/>
                </a:rPr>
                <a:t>Ali </a:t>
              </a:r>
              <a:r>
                <a:rPr lang="en-US" sz="1503" b="1" dirty="0" err="1">
                  <a:solidFill>
                    <a:srgbClr val="2E3743"/>
                  </a:solidFill>
                  <a:latin typeface="Canva Sans Medium"/>
                  <a:ea typeface="Canva Sans Medium"/>
                  <a:cs typeface="Canva Sans Medium"/>
                  <a:sym typeface="Canva Sans Medium"/>
                </a:rPr>
                <a:t>Bouabid</a:t>
              </a:r>
              <a:endParaRPr lang="en-US" sz="1503" b="1" dirty="0">
                <a:solidFill>
                  <a:srgbClr val="2E3743"/>
                </a:solidFill>
                <a:latin typeface="Canva Sans Medium"/>
                <a:ea typeface="Canva Sans Medium"/>
                <a:cs typeface="Canva Sans Medium"/>
                <a:sym typeface="Canva Sans Medium"/>
              </a:endParaRPr>
            </a:p>
          </p:txBody>
        </p:sp>
        <p:grpSp>
          <p:nvGrpSpPr>
            <p:cNvPr id="50" name="Group 6">
              <a:extLst>
                <a:ext uri="{FF2B5EF4-FFF2-40B4-BE49-F238E27FC236}">
                  <a16:creationId xmlns:a16="http://schemas.microsoft.com/office/drawing/2014/main" id="{7D8DBB25-E3DF-0261-8867-97499E3FD38A}"/>
                </a:ext>
              </a:extLst>
            </p:cNvPr>
            <p:cNvGrpSpPr/>
            <p:nvPr/>
          </p:nvGrpSpPr>
          <p:grpSpPr>
            <a:xfrm>
              <a:off x="938540" y="2848716"/>
              <a:ext cx="3033695" cy="913055"/>
              <a:chOff x="-173358" y="-28575"/>
              <a:chExt cx="907176" cy="273034"/>
            </a:xfrm>
          </p:grpSpPr>
          <p:sp>
            <p:nvSpPr>
              <p:cNvPr id="86" name="Freeform 7">
                <a:extLst>
                  <a:ext uri="{FF2B5EF4-FFF2-40B4-BE49-F238E27FC236}">
                    <a16:creationId xmlns:a16="http://schemas.microsoft.com/office/drawing/2014/main" id="{93577D62-75CD-2043-A548-8B6EC3927AC5}"/>
                  </a:ext>
                </a:extLst>
              </p:cNvPr>
              <p:cNvSpPr/>
              <p:nvPr/>
            </p:nvSpPr>
            <p:spPr>
              <a:xfrm>
                <a:off x="-173358" y="0"/>
                <a:ext cx="907176" cy="244459"/>
              </a:xfrm>
              <a:custGeom>
                <a:avLst/>
                <a:gdLst/>
                <a:ahLst/>
                <a:cxnLst/>
                <a:rect l="l" t="t" r="r" b="b"/>
                <a:pathLst>
                  <a:path w="606149" h="244459">
                    <a:moveTo>
                      <a:pt x="122229" y="0"/>
                    </a:moveTo>
                    <a:lnTo>
                      <a:pt x="483919" y="0"/>
                    </a:lnTo>
                    <a:cubicBezTo>
                      <a:pt x="516337" y="0"/>
                      <a:pt x="547426" y="12878"/>
                      <a:pt x="570349" y="35800"/>
                    </a:cubicBezTo>
                    <a:cubicBezTo>
                      <a:pt x="593271" y="58723"/>
                      <a:pt x="606149" y="89812"/>
                      <a:pt x="606149" y="122229"/>
                    </a:cubicBezTo>
                    <a:lnTo>
                      <a:pt x="606149" y="122229"/>
                    </a:lnTo>
                    <a:cubicBezTo>
                      <a:pt x="606149" y="154647"/>
                      <a:pt x="593271" y="185736"/>
                      <a:pt x="570349" y="208659"/>
                    </a:cubicBezTo>
                    <a:cubicBezTo>
                      <a:pt x="547426" y="231581"/>
                      <a:pt x="516337" y="244459"/>
                      <a:pt x="483919" y="244459"/>
                    </a:cubicBezTo>
                    <a:lnTo>
                      <a:pt x="122229" y="244459"/>
                    </a:lnTo>
                    <a:cubicBezTo>
                      <a:pt x="89812" y="244459"/>
                      <a:pt x="58723" y="231581"/>
                      <a:pt x="35800" y="208659"/>
                    </a:cubicBezTo>
                    <a:cubicBezTo>
                      <a:pt x="12878" y="185736"/>
                      <a:pt x="0" y="154647"/>
                      <a:pt x="0" y="122229"/>
                    </a:cubicBezTo>
                    <a:lnTo>
                      <a:pt x="0" y="122229"/>
                    </a:lnTo>
                    <a:cubicBezTo>
                      <a:pt x="0" y="89812"/>
                      <a:pt x="12878" y="58723"/>
                      <a:pt x="35800" y="35800"/>
                    </a:cubicBezTo>
                    <a:cubicBezTo>
                      <a:pt x="58723" y="12878"/>
                      <a:pt x="89812" y="0"/>
                      <a:pt x="122229" y="0"/>
                    </a:cubicBezTo>
                    <a:close/>
                  </a:path>
                </a:pathLst>
              </a:custGeom>
              <a:solidFill>
                <a:srgbClr val="FFFFFF"/>
              </a:solidFill>
              <a:ln w="28575" cap="rnd">
                <a:solidFill>
                  <a:srgbClr val="30BB9F"/>
                </a:solidFill>
                <a:prstDash val="solid"/>
                <a:round/>
              </a:ln>
            </p:spPr>
            <p:txBody>
              <a:bodyPr/>
              <a:lstStyle/>
              <a:p>
                <a:endParaRPr lang="fr-FR"/>
              </a:p>
            </p:txBody>
          </p:sp>
          <p:sp>
            <p:nvSpPr>
              <p:cNvPr id="87" name="TextBox 8">
                <a:extLst>
                  <a:ext uri="{FF2B5EF4-FFF2-40B4-BE49-F238E27FC236}">
                    <a16:creationId xmlns:a16="http://schemas.microsoft.com/office/drawing/2014/main" id="{672A4A14-0E08-89B2-3CEC-502D767AA2AC}"/>
                  </a:ext>
                </a:extLst>
              </p:cNvPr>
              <p:cNvSpPr txBox="1"/>
              <p:nvPr/>
            </p:nvSpPr>
            <p:spPr>
              <a:xfrm>
                <a:off x="0" y="-28575"/>
                <a:ext cx="606149" cy="273034"/>
              </a:xfrm>
              <a:prstGeom prst="rect">
                <a:avLst/>
              </a:prstGeom>
            </p:spPr>
            <p:txBody>
              <a:bodyPr lIns="57034" tIns="57034" rIns="57034" bIns="57034" rtlCol="0" anchor="ctr"/>
              <a:lstStyle/>
              <a:p>
                <a:pPr algn="ctr">
                  <a:lnSpc>
                    <a:spcPts val="1960"/>
                  </a:lnSpc>
                  <a:spcBef>
                    <a:spcPct val="0"/>
                  </a:spcBef>
                </a:pPr>
                <a:endParaRPr/>
              </a:p>
            </p:txBody>
          </p:sp>
        </p:grpSp>
        <p:sp>
          <p:nvSpPr>
            <p:cNvPr id="51" name="TextBox 9">
              <a:extLst>
                <a:ext uri="{FF2B5EF4-FFF2-40B4-BE49-F238E27FC236}">
                  <a16:creationId xmlns:a16="http://schemas.microsoft.com/office/drawing/2014/main" id="{DE1EED5E-6CBF-9F2F-2E81-43E9FA24D795}"/>
                </a:ext>
              </a:extLst>
            </p:cNvPr>
            <p:cNvSpPr txBox="1"/>
            <p:nvPr/>
          </p:nvSpPr>
          <p:spPr>
            <a:xfrm>
              <a:off x="1029363" y="3098640"/>
              <a:ext cx="2889956" cy="472245"/>
            </a:xfrm>
            <a:prstGeom prst="rect">
              <a:avLst/>
            </a:prstGeom>
          </p:spPr>
          <p:txBody>
            <a:bodyPr wrap="square" lIns="0" tIns="0" rIns="0" bIns="0" rtlCol="0" anchor="t">
              <a:spAutoFit/>
            </a:bodyPr>
            <a:lstStyle/>
            <a:p>
              <a:pPr algn="ctr">
                <a:lnSpc>
                  <a:spcPts val="1895"/>
                </a:lnSpc>
                <a:spcBef>
                  <a:spcPct val="0"/>
                </a:spcBef>
              </a:pPr>
              <a:r>
                <a:rPr lang="en-US" sz="1600" b="1" dirty="0">
                  <a:solidFill>
                    <a:srgbClr val="2E3743"/>
                  </a:solidFill>
                  <a:latin typeface="Canva Sans Medium"/>
                  <a:ea typeface="Canva Sans Medium"/>
                  <a:cs typeface="Canva Sans Medium"/>
                  <a:sym typeface="Canva Sans Medium"/>
                </a:rPr>
                <a:t>Academic Quality Assurance</a:t>
              </a:r>
            </a:p>
            <a:p>
              <a:pPr algn="ctr">
                <a:lnSpc>
                  <a:spcPts val="1895"/>
                </a:lnSpc>
                <a:spcBef>
                  <a:spcPct val="0"/>
                </a:spcBef>
              </a:pPr>
              <a:r>
                <a:rPr lang="en-US" sz="1400" b="1" dirty="0">
                  <a:solidFill>
                    <a:srgbClr val="2E3743"/>
                  </a:solidFill>
                  <a:latin typeface="Canva Sans Medium"/>
                  <a:ea typeface="Canva Sans Medium"/>
                  <a:cs typeface="Canva Sans Medium"/>
                  <a:sym typeface="Canva Sans Medium"/>
                </a:rPr>
                <a:t>Dounia SKALLI</a:t>
              </a:r>
            </a:p>
          </p:txBody>
        </p:sp>
        <p:grpSp>
          <p:nvGrpSpPr>
            <p:cNvPr id="52" name="Group 10">
              <a:extLst>
                <a:ext uri="{FF2B5EF4-FFF2-40B4-BE49-F238E27FC236}">
                  <a16:creationId xmlns:a16="http://schemas.microsoft.com/office/drawing/2014/main" id="{EE8C84E6-D58F-49AA-2EBC-66D0F58FCE6E}"/>
                </a:ext>
              </a:extLst>
            </p:cNvPr>
            <p:cNvGrpSpPr/>
            <p:nvPr/>
          </p:nvGrpSpPr>
          <p:grpSpPr>
            <a:xfrm>
              <a:off x="555130" y="4095442"/>
              <a:ext cx="1828094" cy="817493"/>
              <a:chOff x="0" y="-28575"/>
              <a:chExt cx="546661" cy="244457"/>
            </a:xfrm>
          </p:grpSpPr>
          <p:sp>
            <p:nvSpPr>
              <p:cNvPr id="84" name="Freeform 11">
                <a:extLst>
                  <a:ext uri="{FF2B5EF4-FFF2-40B4-BE49-F238E27FC236}">
                    <a16:creationId xmlns:a16="http://schemas.microsoft.com/office/drawing/2014/main" id="{E69EE028-AE0E-6B82-6A3A-40CA10475472}"/>
                  </a:ext>
                </a:extLst>
              </p:cNvPr>
              <p:cNvSpPr/>
              <p:nvPr/>
            </p:nvSpPr>
            <p:spPr>
              <a:xfrm>
                <a:off x="0" y="0"/>
                <a:ext cx="546661" cy="192902"/>
              </a:xfrm>
              <a:custGeom>
                <a:avLst/>
                <a:gdLst/>
                <a:ahLst/>
                <a:cxnLst/>
                <a:rect l="l" t="t" r="r" b="b"/>
                <a:pathLst>
                  <a:path w="546661" h="192902">
                    <a:moveTo>
                      <a:pt x="96451" y="0"/>
                    </a:moveTo>
                    <a:lnTo>
                      <a:pt x="450210" y="0"/>
                    </a:lnTo>
                    <a:cubicBezTo>
                      <a:pt x="475790" y="0"/>
                      <a:pt x="500323" y="10162"/>
                      <a:pt x="518411" y="28250"/>
                    </a:cubicBezTo>
                    <a:cubicBezTo>
                      <a:pt x="536499" y="46338"/>
                      <a:pt x="546661" y="70871"/>
                      <a:pt x="546661" y="96451"/>
                    </a:cubicBezTo>
                    <a:lnTo>
                      <a:pt x="546661" y="96451"/>
                    </a:lnTo>
                    <a:cubicBezTo>
                      <a:pt x="546661" y="122032"/>
                      <a:pt x="536499" y="146564"/>
                      <a:pt x="518411" y="164652"/>
                    </a:cubicBezTo>
                    <a:cubicBezTo>
                      <a:pt x="500323" y="182741"/>
                      <a:pt x="475790" y="192902"/>
                      <a:pt x="450210" y="192902"/>
                    </a:cubicBezTo>
                    <a:lnTo>
                      <a:pt x="96451" y="192902"/>
                    </a:lnTo>
                    <a:cubicBezTo>
                      <a:pt x="70871" y="192902"/>
                      <a:pt x="46338" y="182741"/>
                      <a:pt x="28250" y="164652"/>
                    </a:cubicBezTo>
                    <a:cubicBezTo>
                      <a:pt x="10162" y="146564"/>
                      <a:pt x="0" y="122032"/>
                      <a:pt x="0" y="96451"/>
                    </a:cubicBezTo>
                    <a:lnTo>
                      <a:pt x="0" y="96451"/>
                    </a:lnTo>
                    <a:cubicBezTo>
                      <a:pt x="0" y="70871"/>
                      <a:pt x="10162" y="46338"/>
                      <a:pt x="28250" y="28250"/>
                    </a:cubicBezTo>
                    <a:cubicBezTo>
                      <a:pt x="46338" y="10162"/>
                      <a:pt x="70871" y="0"/>
                      <a:pt x="96451" y="0"/>
                    </a:cubicBezTo>
                    <a:close/>
                  </a:path>
                </a:pathLst>
              </a:custGeom>
              <a:solidFill>
                <a:srgbClr val="FFFFFF"/>
              </a:solidFill>
              <a:ln w="28575" cap="rnd">
                <a:solidFill>
                  <a:srgbClr val="30BB9F"/>
                </a:solidFill>
                <a:prstDash val="solid"/>
                <a:round/>
              </a:ln>
            </p:spPr>
            <p:txBody>
              <a:bodyPr/>
              <a:lstStyle/>
              <a:p>
                <a:endParaRPr lang="fr-FR"/>
              </a:p>
            </p:txBody>
          </p:sp>
          <p:sp>
            <p:nvSpPr>
              <p:cNvPr id="85" name="TextBox 12">
                <a:extLst>
                  <a:ext uri="{FF2B5EF4-FFF2-40B4-BE49-F238E27FC236}">
                    <a16:creationId xmlns:a16="http://schemas.microsoft.com/office/drawing/2014/main" id="{DAD43557-B5F8-1D1B-5EE3-7F752D9CBE12}"/>
                  </a:ext>
                </a:extLst>
              </p:cNvPr>
              <p:cNvSpPr txBox="1"/>
              <p:nvPr/>
            </p:nvSpPr>
            <p:spPr>
              <a:xfrm>
                <a:off x="0" y="-28575"/>
                <a:ext cx="546661" cy="244457"/>
              </a:xfrm>
              <a:prstGeom prst="rect">
                <a:avLst/>
              </a:prstGeom>
            </p:spPr>
            <p:txBody>
              <a:bodyPr lIns="57034" tIns="57034" rIns="57034" bIns="57034" rtlCol="0" anchor="ctr"/>
              <a:lstStyle/>
              <a:p>
                <a:pPr algn="ctr">
                  <a:lnSpc>
                    <a:spcPts val="1960"/>
                  </a:lnSpc>
                  <a:spcBef>
                    <a:spcPct val="0"/>
                  </a:spcBef>
                </a:pPr>
                <a:endParaRPr/>
              </a:p>
            </p:txBody>
          </p:sp>
        </p:grpSp>
        <p:sp>
          <p:nvSpPr>
            <p:cNvPr id="53" name="TextBox 13">
              <a:extLst>
                <a:ext uri="{FF2B5EF4-FFF2-40B4-BE49-F238E27FC236}">
                  <a16:creationId xmlns:a16="http://schemas.microsoft.com/office/drawing/2014/main" id="{B52EE883-8B43-FA3A-A8E8-B2916119C618}"/>
                </a:ext>
              </a:extLst>
            </p:cNvPr>
            <p:cNvSpPr txBox="1"/>
            <p:nvPr/>
          </p:nvSpPr>
          <p:spPr>
            <a:xfrm>
              <a:off x="690160" y="4293437"/>
              <a:ext cx="1558034" cy="459805"/>
            </a:xfrm>
            <a:prstGeom prst="rect">
              <a:avLst/>
            </a:prstGeom>
          </p:spPr>
          <p:txBody>
            <a:bodyPr lIns="0" tIns="0" rIns="0" bIns="0" rtlCol="0" anchor="t">
              <a:spAutoFit/>
            </a:bodyPr>
            <a:lstStyle/>
            <a:p>
              <a:pPr algn="ctr">
                <a:lnSpc>
                  <a:spcPts val="1895"/>
                </a:lnSpc>
              </a:pPr>
              <a:r>
                <a:rPr lang="en-US" sz="1354" b="1">
                  <a:solidFill>
                    <a:srgbClr val="2E3743"/>
                  </a:solidFill>
                  <a:latin typeface="Canva Sans Medium"/>
                  <a:ea typeface="Canva Sans Medium"/>
                  <a:cs typeface="Canva Sans Medium"/>
                  <a:sym typeface="Canva Sans Medium"/>
                </a:rPr>
                <a:t>Learning</a:t>
              </a:r>
            </a:p>
            <a:p>
              <a:pPr algn="ctr">
                <a:lnSpc>
                  <a:spcPts val="1895"/>
                </a:lnSpc>
                <a:spcBef>
                  <a:spcPct val="0"/>
                </a:spcBef>
              </a:pPr>
              <a:r>
                <a:rPr lang="en-US" sz="1354" b="1">
                  <a:solidFill>
                    <a:srgbClr val="2E3743"/>
                  </a:solidFill>
                  <a:latin typeface="Canva Sans Medium"/>
                  <a:ea typeface="Canva Sans Medium"/>
                  <a:cs typeface="Canva Sans Medium"/>
                  <a:sym typeface="Canva Sans Medium"/>
                </a:rPr>
                <a:t>Outcomes</a:t>
              </a:r>
            </a:p>
          </p:txBody>
        </p:sp>
        <p:grpSp>
          <p:nvGrpSpPr>
            <p:cNvPr id="54" name="Group 14">
              <a:extLst>
                <a:ext uri="{FF2B5EF4-FFF2-40B4-BE49-F238E27FC236}">
                  <a16:creationId xmlns:a16="http://schemas.microsoft.com/office/drawing/2014/main" id="{0B107554-739C-02FC-D713-C9934991C6B6}"/>
                </a:ext>
              </a:extLst>
            </p:cNvPr>
            <p:cNvGrpSpPr/>
            <p:nvPr/>
          </p:nvGrpSpPr>
          <p:grpSpPr>
            <a:xfrm>
              <a:off x="2523394" y="4095442"/>
              <a:ext cx="2209886" cy="1034329"/>
              <a:chOff x="0" y="-28575"/>
              <a:chExt cx="660830" cy="309299"/>
            </a:xfrm>
          </p:grpSpPr>
          <p:sp>
            <p:nvSpPr>
              <p:cNvPr id="82" name="Freeform 15">
                <a:extLst>
                  <a:ext uri="{FF2B5EF4-FFF2-40B4-BE49-F238E27FC236}">
                    <a16:creationId xmlns:a16="http://schemas.microsoft.com/office/drawing/2014/main" id="{D7B14C41-B5AF-204D-0D30-B79391874E81}"/>
                  </a:ext>
                </a:extLst>
              </p:cNvPr>
              <p:cNvSpPr/>
              <p:nvPr/>
            </p:nvSpPr>
            <p:spPr>
              <a:xfrm>
                <a:off x="0" y="0"/>
                <a:ext cx="562822" cy="191498"/>
              </a:xfrm>
              <a:custGeom>
                <a:avLst/>
                <a:gdLst/>
                <a:ahLst/>
                <a:cxnLst/>
                <a:rect l="l" t="t" r="r" b="b"/>
                <a:pathLst>
                  <a:path w="562822" h="280724">
                    <a:moveTo>
                      <a:pt x="140362" y="0"/>
                    </a:moveTo>
                    <a:lnTo>
                      <a:pt x="422460" y="0"/>
                    </a:lnTo>
                    <a:cubicBezTo>
                      <a:pt x="499979" y="0"/>
                      <a:pt x="562822" y="62842"/>
                      <a:pt x="562822" y="140362"/>
                    </a:cubicBezTo>
                    <a:lnTo>
                      <a:pt x="562822" y="140362"/>
                    </a:lnTo>
                    <a:cubicBezTo>
                      <a:pt x="562822" y="217882"/>
                      <a:pt x="499979" y="280724"/>
                      <a:pt x="422460" y="280724"/>
                    </a:cubicBezTo>
                    <a:lnTo>
                      <a:pt x="140362" y="280724"/>
                    </a:lnTo>
                    <a:cubicBezTo>
                      <a:pt x="62842" y="280724"/>
                      <a:pt x="0" y="217882"/>
                      <a:pt x="0" y="140362"/>
                    </a:cubicBezTo>
                    <a:lnTo>
                      <a:pt x="0" y="140362"/>
                    </a:lnTo>
                    <a:cubicBezTo>
                      <a:pt x="0" y="62842"/>
                      <a:pt x="62842" y="0"/>
                      <a:pt x="140362" y="0"/>
                    </a:cubicBezTo>
                    <a:close/>
                  </a:path>
                </a:pathLst>
              </a:custGeom>
              <a:solidFill>
                <a:srgbClr val="FFFFFF"/>
              </a:solidFill>
              <a:ln w="28575" cap="rnd">
                <a:solidFill>
                  <a:srgbClr val="30BB9F"/>
                </a:solidFill>
                <a:prstDash val="solid"/>
                <a:round/>
              </a:ln>
            </p:spPr>
            <p:txBody>
              <a:bodyPr/>
              <a:lstStyle/>
              <a:p>
                <a:endParaRPr lang="fr-FR"/>
              </a:p>
            </p:txBody>
          </p:sp>
          <p:sp>
            <p:nvSpPr>
              <p:cNvPr id="83" name="TextBox 16">
                <a:extLst>
                  <a:ext uri="{FF2B5EF4-FFF2-40B4-BE49-F238E27FC236}">
                    <a16:creationId xmlns:a16="http://schemas.microsoft.com/office/drawing/2014/main" id="{8EB59A94-4D54-91E7-133A-26F15CFFF898}"/>
                  </a:ext>
                </a:extLst>
              </p:cNvPr>
              <p:cNvSpPr txBox="1"/>
              <p:nvPr/>
            </p:nvSpPr>
            <p:spPr>
              <a:xfrm>
                <a:off x="0" y="-28575"/>
                <a:ext cx="660830" cy="309299"/>
              </a:xfrm>
              <a:prstGeom prst="rect">
                <a:avLst/>
              </a:prstGeom>
            </p:spPr>
            <p:txBody>
              <a:bodyPr lIns="57034" tIns="57034" rIns="57034" bIns="57034" rtlCol="0" anchor="ctr"/>
              <a:lstStyle/>
              <a:p>
                <a:pPr algn="ctr">
                  <a:lnSpc>
                    <a:spcPts val="1960"/>
                  </a:lnSpc>
                  <a:spcBef>
                    <a:spcPct val="0"/>
                  </a:spcBef>
                </a:pPr>
                <a:endParaRPr/>
              </a:p>
            </p:txBody>
          </p:sp>
        </p:grpSp>
        <p:sp>
          <p:nvSpPr>
            <p:cNvPr id="55" name="TextBox 17">
              <a:extLst>
                <a:ext uri="{FF2B5EF4-FFF2-40B4-BE49-F238E27FC236}">
                  <a16:creationId xmlns:a16="http://schemas.microsoft.com/office/drawing/2014/main" id="{080787ED-1AB1-6E81-0ED3-C60CAC5BFD46}"/>
                </a:ext>
              </a:extLst>
            </p:cNvPr>
            <p:cNvSpPr txBox="1"/>
            <p:nvPr/>
          </p:nvSpPr>
          <p:spPr>
            <a:xfrm>
              <a:off x="2571730" y="4254521"/>
              <a:ext cx="1777135" cy="465961"/>
            </a:xfrm>
            <a:prstGeom prst="rect">
              <a:avLst/>
            </a:prstGeom>
          </p:spPr>
          <p:txBody>
            <a:bodyPr wrap="square" lIns="0" tIns="0" rIns="0" bIns="0" rtlCol="0" anchor="t">
              <a:spAutoFit/>
            </a:bodyPr>
            <a:lstStyle/>
            <a:p>
              <a:pPr algn="ctr">
                <a:lnSpc>
                  <a:spcPts val="1895"/>
                </a:lnSpc>
              </a:pPr>
              <a:r>
                <a:rPr lang="en-US" sz="1354" b="1" dirty="0">
                  <a:solidFill>
                    <a:srgbClr val="2E3743"/>
                  </a:solidFill>
                  <a:latin typeface="Canva Sans Medium"/>
                  <a:ea typeface="Canva Sans Medium"/>
                  <a:cs typeface="Canva Sans Medium"/>
                  <a:sym typeface="Canva Sans Medium"/>
                </a:rPr>
                <a:t>Program Reviews ​&amp;​</a:t>
              </a:r>
            </a:p>
            <a:p>
              <a:pPr algn="ctr">
                <a:lnSpc>
                  <a:spcPts val="1895"/>
                </a:lnSpc>
              </a:pPr>
              <a:r>
                <a:rPr lang="en-US" sz="1354" b="1" dirty="0">
                  <a:solidFill>
                    <a:srgbClr val="2E3743"/>
                  </a:solidFill>
                  <a:latin typeface="Canva Sans Medium"/>
                  <a:ea typeface="Canva Sans Medium"/>
                  <a:cs typeface="Canva Sans Medium"/>
                  <a:sym typeface="Canva Sans Medium"/>
                </a:rPr>
                <a:t>Accreditations​</a:t>
              </a:r>
            </a:p>
          </p:txBody>
        </p:sp>
        <p:grpSp>
          <p:nvGrpSpPr>
            <p:cNvPr id="56" name="Group 18">
              <a:extLst>
                <a:ext uri="{FF2B5EF4-FFF2-40B4-BE49-F238E27FC236}">
                  <a16:creationId xmlns:a16="http://schemas.microsoft.com/office/drawing/2014/main" id="{0ABEC8EF-516F-6549-0649-B1FFC2DD4B70}"/>
                </a:ext>
              </a:extLst>
            </p:cNvPr>
            <p:cNvGrpSpPr/>
            <p:nvPr/>
          </p:nvGrpSpPr>
          <p:grpSpPr>
            <a:xfrm>
              <a:off x="5694038" y="2800042"/>
              <a:ext cx="2703669" cy="989616"/>
              <a:chOff x="-205384" y="-28575"/>
              <a:chExt cx="808487" cy="295928"/>
            </a:xfrm>
          </p:grpSpPr>
          <p:sp>
            <p:nvSpPr>
              <p:cNvPr id="80" name="Freeform 19">
                <a:extLst>
                  <a:ext uri="{FF2B5EF4-FFF2-40B4-BE49-F238E27FC236}">
                    <a16:creationId xmlns:a16="http://schemas.microsoft.com/office/drawing/2014/main" id="{F53625BC-1B44-63EE-94A0-15FD32B1F937}"/>
                  </a:ext>
                </a:extLst>
              </p:cNvPr>
              <p:cNvSpPr/>
              <p:nvPr/>
            </p:nvSpPr>
            <p:spPr>
              <a:xfrm>
                <a:off x="-205384" y="0"/>
                <a:ext cx="808487" cy="267353"/>
              </a:xfrm>
              <a:custGeom>
                <a:avLst/>
                <a:gdLst/>
                <a:ahLst/>
                <a:cxnLst/>
                <a:rect l="l" t="t" r="r" b="b"/>
                <a:pathLst>
                  <a:path w="603102" h="267353">
                    <a:moveTo>
                      <a:pt x="133677" y="0"/>
                    </a:moveTo>
                    <a:lnTo>
                      <a:pt x="469426" y="0"/>
                    </a:lnTo>
                    <a:cubicBezTo>
                      <a:pt x="543253" y="0"/>
                      <a:pt x="603102" y="59849"/>
                      <a:pt x="603102" y="133677"/>
                    </a:cubicBezTo>
                    <a:lnTo>
                      <a:pt x="603102" y="133677"/>
                    </a:lnTo>
                    <a:cubicBezTo>
                      <a:pt x="603102" y="207504"/>
                      <a:pt x="543253" y="267353"/>
                      <a:pt x="469426" y="267353"/>
                    </a:cubicBezTo>
                    <a:lnTo>
                      <a:pt x="133677" y="267353"/>
                    </a:lnTo>
                    <a:cubicBezTo>
                      <a:pt x="59849" y="267353"/>
                      <a:pt x="0" y="207504"/>
                      <a:pt x="0" y="133677"/>
                    </a:cubicBezTo>
                    <a:lnTo>
                      <a:pt x="0" y="133677"/>
                    </a:lnTo>
                    <a:cubicBezTo>
                      <a:pt x="0" y="59849"/>
                      <a:pt x="59849" y="0"/>
                      <a:pt x="133677" y="0"/>
                    </a:cubicBezTo>
                    <a:close/>
                  </a:path>
                </a:pathLst>
              </a:custGeom>
              <a:solidFill>
                <a:srgbClr val="FFFFFF"/>
              </a:solidFill>
              <a:ln w="28575" cap="rnd">
                <a:solidFill>
                  <a:srgbClr val="F4C52B"/>
                </a:solidFill>
                <a:prstDash val="solid"/>
                <a:round/>
              </a:ln>
            </p:spPr>
            <p:txBody>
              <a:bodyPr/>
              <a:lstStyle/>
              <a:p>
                <a:endParaRPr lang="fr-FR"/>
              </a:p>
            </p:txBody>
          </p:sp>
          <p:sp>
            <p:nvSpPr>
              <p:cNvPr id="81" name="TextBox 20">
                <a:extLst>
                  <a:ext uri="{FF2B5EF4-FFF2-40B4-BE49-F238E27FC236}">
                    <a16:creationId xmlns:a16="http://schemas.microsoft.com/office/drawing/2014/main" id="{C843830C-707B-2010-1B02-C6AD61B66924}"/>
                  </a:ext>
                </a:extLst>
              </p:cNvPr>
              <p:cNvSpPr txBox="1"/>
              <p:nvPr/>
            </p:nvSpPr>
            <p:spPr>
              <a:xfrm>
                <a:off x="0" y="-28575"/>
                <a:ext cx="603102" cy="295928"/>
              </a:xfrm>
              <a:prstGeom prst="rect">
                <a:avLst/>
              </a:prstGeom>
            </p:spPr>
            <p:txBody>
              <a:bodyPr lIns="57034" tIns="57034" rIns="57034" bIns="57034" rtlCol="0" anchor="ctr"/>
              <a:lstStyle/>
              <a:p>
                <a:pPr algn="ctr">
                  <a:lnSpc>
                    <a:spcPts val="1960"/>
                  </a:lnSpc>
                  <a:spcBef>
                    <a:spcPct val="0"/>
                  </a:spcBef>
                </a:pPr>
                <a:endParaRPr/>
              </a:p>
            </p:txBody>
          </p:sp>
        </p:grpSp>
        <p:sp>
          <p:nvSpPr>
            <p:cNvPr id="57" name="TextBox 21">
              <a:extLst>
                <a:ext uri="{FF2B5EF4-FFF2-40B4-BE49-F238E27FC236}">
                  <a16:creationId xmlns:a16="http://schemas.microsoft.com/office/drawing/2014/main" id="{E7994AF6-2A2F-53DA-3143-78BF5DA99F0E}"/>
                </a:ext>
              </a:extLst>
            </p:cNvPr>
            <p:cNvSpPr txBox="1"/>
            <p:nvPr/>
          </p:nvSpPr>
          <p:spPr>
            <a:xfrm>
              <a:off x="5770238" y="3052313"/>
              <a:ext cx="2559935" cy="715902"/>
            </a:xfrm>
            <a:prstGeom prst="rect">
              <a:avLst/>
            </a:prstGeom>
          </p:spPr>
          <p:txBody>
            <a:bodyPr wrap="square" lIns="0" tIns="0" rIns="0" bIns="0" rtlCol="0" anchor="t">
              <a:spAutoFit/>
            </a:bodyPr>
            <a:lstStyle/>
            <a:p>
              <a:pPr algn="ctr">
                <a:lnSpc>
                  <a:spcPts val="1895"/>
                </a:lnSpc>
                <a:spcBef>
                  <a:spcPct val="0"/>
                </a:spcBef>
              </a:pPr>
              <a:r>
                <a:rPr lang="en-US" sz="1600" b="1" dirty="0">
                  <a:solidFill>
                    <a:srgbClr val="2E3743"/>
                  </a:solidFill>
                  <a:latin typeface="Canva Sans Medium"/>
                  <a:ea typeface="Canva Sans Medium"/>
                  <a:cs typeface="Canva Sans Medium"/>
                  <a:sym typeface="Canva Sans Medium"/>
                </a:rPr>
                <a:t>Institutional Effectiveness</a:t>
              </a:r>
            </a:p>
            <a:p>
              <a:pPr algn="ctr">
                <a:lnSpc>
                  <a:spcPts val="1895"/>
                </a:lnSpc>
                <a:spcBef>
                  <a:spcPct val="0"/>
                </a:spcBef>
              </a:pPr>
              <a:r>
                <a:rPr lang="fr-MA" sz="1400" b="1" dirty="0">
                  <a:solidFill>
                    <a:srgbClr val="104862"/>
                  </a:solidFill>
                </a:rPr>
                <a:t>Meryem ALAMI KASRI</a:t>
              </a:r>
              <a:endParaRPr lang="en-US" sz="1354" b="1" dirty="0">
                <a:solidFill>
                  <a:srgbClr val="2E3743"/>
                </a:solidFill>
                <a:latin typeface="Canva Sans Medium"/>
                <a:ea typeface="Canva Sans Medium"/>
                <a:cs typeface="Canva Sans Medium"/>
                <a:sym typeface="Canva Sans Medium"/>
              </a:endParaRPr>
            </a:p>
            <a:p>
              <a:pPr algn="ctr">
                <a:lnSpc>
                  <a:spcPts val="1895"/>
                </a:lnSpc>
                <a:spcBef>
                  <a:spcPct val="0"/>
                </a:spcBef>
              </a:pPr>
              <a:endParaRPr lang="en-US" sz="1354" b="1" dirty="0">
                <a:solidFill>
                  <a:srgbClr val="2E3743"/>
                </a:solidFill>
                <a:latin typeface="Canva Sans Medium"/>
                <a:ea typeface="Canva Sans Medium"/>
                <a:cs typeface="Canva Sans Medium"/>
                <a:sym typeface="Canva Sans Medium"/>
              </a:endParaRPr>
            </a:p>
          </p:txBody>
        </p:sp>
        <p:grpSp>
          <p:nvGrpSpPr>
            <p:cNvPr id="58" name="Group 22">
              <a:extLst>
                <a:ext uri="{FF2B5EF4-FFF2-40B4-BE49-F238E27FC236}">
                  <a16:creationId xmlns:a16="http://schemas.microsoft.com/office/drawing/2014/main" id="{83F9129D-C9D3-2485-A3BC-9950D9F2CED1}"/>
                </a:ext>
              </a:extLst>
            </p:cNvPr>
            <p:cNvGrpSpPr/>
            <p:nvPr/>
          </p:nvGrpSpPr>
          <p:grpSpPr>
            <a:xfrm>
              <a:off x="5376273" y="4186302"/>
              <a:ext cx="1828094" cy="645087"/>
              <a:chOff x="0" y="0"/>
              <a:chExt cx="546661" cy="192902"/>
            </a:xfrm>
          </p:grpSpPr>
          <p:sp>
            <p:nvSpPr>
              <p:cNvPr id="78" name="Freeform 23">
                <a:extLst>
                  <a:ext uri="{FF2B5EF4-FFF2-40B4-BE49-F238E27FC236}">
                    <a16:creationId xmlns:a16="http://schemas.microsoft.com/office/drawing/2014/main" id="{B7FEBCAF-AA43-8F06-4ED6-B8953DED3FFA}"/>
                  </a:ext>
                </a:extLst>
              </p:cNvPr>
              <p:cNvSpPr/>
              <p:nvPr/>
            </p:nvSpPr>
            <p:spPr>
              <a:xfrm>
                <a:off x="0" y="0"/>
                <a:ext cx="546661" cy="192902"/>
              </a:xfrm>
              <a:custGeom>
                <a:avLst/>
                <a:gdLst/>
                <a:ahLst/>
                <a:cxnLst/>
                <a:rect l="l" t="t" r="r" b="b"/>
                <a:pathLst>
                  <a:path w="546661" h="192902">
                    <a:moveTo>
                      <a:pt x="96451" y="0"/>
                    </a:moveTo>
                    <a:lnTo>
                      <a:pt x="450210" y="0"/>
                    </a:lnTo>
                    <a:cubicBezTo>
                      <a:pt x="475790" y="0"/>
                      <a:pt x="500323" y="10162"/>
                      <a:pt x="518411" y="28250"/>
                    </a:cubicBezTo>
                    <a:cubicBezTo>
                      <a:pt x="536499" y="46338"/>
                      <a:pt x="546661" y="70871"/>
                      <a:pt x="546661" y="96451"/>
                    </a:cubicBezTo>
                    <a:lnTo>
                      <a:pt x="546661" y="96451"/>
                    </a:lnTo>
                    <a:cubicBezTo>
                      <a:pt x="546661" y="122032"/>
                      <a:pt x="536499" y="146564"/>
                      <a:pt x="518411" y="164652"/>
                    </a:cubicBezTo>
                    <a:cubicBezTo>
                      <a:pt x="500323" y="182741"/>
                      <a:pt x="475790" y="192902"/>
                      <a:pt x="450210" y="192902"/>
                    </a:cubicBezTo>
                    <a:lnTo>
                      <a:pt x="96451" y="192902"/>
                    </a:lnTo>
                    <a:cubicBezTo>
                      <a:pt x="70871" y="192902"/>
                      <a:pt x="46338" y="182741"/>
                      <a:pt x="28250" y="164652"/>
                    </a:cubicBezTo>
                    <a:cubicBezTo>
                      <a:pt x="10162" y="146564"/>
                      <a:pt x="0" y="122032"/>
                      <a:pt x="0" y="96451"/>
                    </a:cubicBezTo>
                    <a:lnTo>
                      <a:pt x="0" y="96451"/>
                    </a:lnTo>
                    <a:cubicBezTo>
                      <a:pt x="0" y="70871"/>
                      <a:pt x="10162" y="46338"/>
                      <a:pt x="28250" y="28250"/>
                    </a:cubicBezTo>
                    <a:cubicBezTo>
                      <a:pt x="46338" y="10162"/>
                      <a:pt x="70871" y="0"/>
                      <a:pt x="96451" y="0"/>
                    </a:cubicBezTo>
                    <a:close/>
                  </a:path>
                </a:pathLst>
              </a:custGeom>
              <a:solidFill>
                <a:srgbClr val="FFFFFF"/>
              </a:solidFill>
              <a:ln w="28575" cap="rnd">
                <a:solidFill>
                  <a:srgbClr val="F4C52B"/>
                </a:solidFill>
                <a:prstDash val="solid"/>
                <a:round/>
              </a:ln>
            </p:spPr>
            <p:txBody>
              <a:bodyPr/>
              <a:lstStyle/>
              <a:p>
                <a:endParaRPr lang="fr-FR"/>
              </a:p>
            </p:txBody>
          </p:sp>
          <p:sp>
            <p:nvSpPr>
              <p:cNvPr id="79" name="TextBox 24">
                <a:extLst>
                  <a:ext uri="{FF2B5EF4-FFF2-40B4-BE49-F238E27FC236}">
                    <a16:creationId xmlns:a16="http://schemas.microsoft.com/office/drawing/2014/main" id="{4F257B85-8751-F622-9FFB-0C5365A34E10}"/>
                  </a:ext>
                </a:extLst>
              </p:cNvPr>
              <p:cNvSpPr txBox="1"/>
              <p:nvPr/>
            </p:nvSpPr>
            <p:spPr>
              <a:xfrm>
                <a:off x="0" y="-28575"/>
                <a:ext cx="546661" cy="221477"/>
              </a:xfrm>
              <a:prstGeom prst="rect">
                <a:avLst/>
              </a:prstGeom>
            </p:spPr>
            <p:txBody>
              <a:bodyPr lIns="57034" tIns="57034" rIns="57034" bIns="57034" rtlCol="0" anchor="ctr"/>
              <a:lstStyle/>
              <a:p>
                <a:pPr algn="ctr">
                  <a:lnSpc>
                    <a:spcPts val="1960"/>
                  </a:lnSpc>
                  <a:spcBef>
                    <a:spcPct val="0"/>
                  </a:spcBef>
                </a:pPr>
                <a:endParaRPr/>
              </a:p>
            </p:txBody>
          </p:sp>
        </p:grpSp>
        <p:sp>
          <p:nvSpPr>
            <p:cNvPr id="59" name="TextBox 25">
              <a:extLst>
                <a:ext uri="{FF2B5EF4-FFF2-40B4-BE49-F238E27FC236}">
                  <a16:creationId xmlns:a16="http://schemas.microsoft.com/office/drawing/2014/main" id="{B4438635-969D-A497-C529-DC792C3CC608}"/>
                </a:ext>
              </a:extLst>
            </p:cNvPr>
            <p:cNvSpPr txBox="1"/>
            <p:nvPr/>
          </p:nvSpPr>
          <p:spPr>
            <a:xfrm>
              <a:off x="5511302" y="4264655"/>
              <a:ext cx="1558034" cy="459805"/>
            </a:xfrm>
            <a:prstGeom prst="rect">
              <a:avLst/>
            </a:prstGeom>
          </p:spPr>
          <p:txBody>
            <a:bodyPr lIns="0" tIns="0" rIns="0" bIns="0" rtlCol="0" anchor="t">
              <a:spAutoFit/>
            </a:bodyPr>
            <a:lstStyle/>
            <a:p>
              <a:pPr algn="ctr">
                <a:lnSpc>
                  <a:spcPts val="1895"/>
                </a:lnSpc>
                <a:spcBef>
                  <a:spcPct val="0"/>
                </a:spcBef>
              </a:pPr>
              <a:r>
                <a:rPr lang="en-US" sz="1354" b="1" dirty="0">
                  <a:solidFill>
                    <a:srgbClr val="2E3743"/>
                  </a:solidFill>
                  <a:latin typeface="Canva Sans Medium"/>
                  <a:ea typeface="Canva Sans Medium"/>
                  <a:cs typeface="Canva Sans Medium"/>
                  <a:sym typeface="Canva Sans Medium"/>
                </a:rPr>
                <a:t>Data Collection &amp; Analysis</a:t>
              </a:r>
            </a:p>
          </p:txBody>
        </p:sp>
        <p:grpSp>
          <p:nvGrpSpPr>
            <p:cNvPr id="60" name="Group 26">
              <a:extLst>
                <a:ext uri="{FF2B5EF4-FFF2-40B4-BE49-F238E27FC236}">
                  <a16:creationId xmlns:a16="http://schemas.microsoft.com/office/drawing/2014/main" id="{9D2E5DEC-E8E0-E9B4-25B8-97EC7C014B10}"/>
                </a:ext>
              </a:extLst>
            </p:cNvPr>
            <p:cNvGrpSpPr/>
            <p:nvPr/>
          </p:nvGrpSpPr>
          <p:grpSpPr>
            <a:xfrm>
              <a:off x="7371205" y="4162218"/>
              <a:ext cx="1828094" cy="645087"/>
              <a:chOff x="0" y="0"/>
              <a:chExt cx="546661" cy="192902"/>
            </a:xfrm>
          </p:grpSpPr>
          <p:sp>
            <p:nvSpPr>
              <p:cNvPr id="76" name="Freeform 27">
                <a:extLst>
                  <a:ext uri="{FF2B5EF4-FFF2-40B4-BE49-F238E27FC236}">
                    <a16:creationId xmlns:a16="http://schemas.microsoft.com/office/drawing/2014/main" id="{60F81325-A5DD-F0ED-6587-CEDDAF2451D4}"/>
                  </a:ext>
                </a:extLst>
              </p:cNvPr>
              <p:cNvSpPr/>
              <p:nvPr/>
            </p:nvSpPr>
            <p:spPr>
              <a:xfrm>
                <a:off x="0" y="0"/>
                <a:ext cx="546661" cy="192902"/>
              </a:xfrm>
              <a:custGeom>
                <a:avLst/>
                <a:gdLst/>
                <a:ahLst/>
                <a:cxnLst/>
                <a:rect l="l" t="t" r="r" b="b"/>
                <a:pathLst>
                  <a:path w="546661" h="192902">
                    <a:moveTo>
                      <a:pt x="96451" y="0"/>
                    </a:moveTo>
                    <a:lnTo>
                      <a:pt x="450210" y="0"/>
                    </a:lnTo>
                    <a:cubicBezTo>
                      <a:pt x="475790" y="0"/>
                      <a:pt x="500323" y="10162"/>
                      <a:pt x="518411" y="28250"/>
                    </a:cubicBezTo>
                    <a:cubicBezTo>
                      <a:pt x="536499" y="46338"/>
                      <a:pt x="546661" y="70871"/>
                      <a:pt x="546661" y="96451"/>
                    </a:cubicBezTo>
                    <a:lnTo>
                      <a:pt x="546661" y="96451"/>
                    </a:lnTo>
                    <a:cubicBezTo>
                      <a:pt x="546661" y="122032"/>
                      <a:pt x="536499" y="146564"/>
                      <a:pt x="518411" y="164652"/>
                    </a:cubicBezTo>
                    <a:cubicBezTo>
                      <a:pt x="500323" y="182741"/>
                      <a:pt x="475790" y="192902"/>
                      <a:pt x="450210" y="192902"/>
                    </a:cubicBezTo>
                    <a:lnTo>
                      <a:pt x="96451" y="192902"/>
                    </a:lnTo>
                    <a:cubicBezTo>
                      <a:pt x="70871" y="192902"/>
                      <a:pt x="46338" y="182741"/>
                      <a:pt x="28250" y="164652"/>
                    </a:cubicBezTo>
                    <a:cubicBezTo>
                      <a:pt x="10162" y="146564"/>
                      <a:pt x="0" y="122032"/>
                      <a:pt x="0" y="96451"/>
                    </a:cubicBezTo>
                    <a:lnTo>
                      <a:pt x="0" y="96451"/>
                    </a:lnTo>
                    <a:cubicBezTo>
                      <a:pt x="0" y="70871"/>
                      <a:pt x="10162" y="46338"/>
                      <a:pt x="28250" y="28250"/>
                    </a:cubicBezTo>
                    <a:cubicBezTo>
                      <a:pt x="46338" y="10162"/>
                      <a:pt x="70871" y="0"/>
                      <a:pt x="96451" y="0"/>
                    </a:cubicBezTo>
                    <a:close/>
                  </a:path>
                </a:pathLst>
              </a:custGeom>
              <a:solidFill>
                <a:srgbClr val="FFFFFF"/>
              </a:solidFill>
              <a:ln w="28575" cap="rnd">
                <a:solidFill>
                  <a:srgbClr val="F4C52B"/>
                </a:solidFill>
                <a:prstDash val="solid"/>
                <a:round/>
              </a:ln>
            </p:spPr>
            <p:txBody>
              <a:bodyPr/>
              <a:lstStyle/>
              <a:p>
                <a:endParaRPr lang="fr-FR"/>
              </a:p>
            </p:txBody>
          </p:sp>
          <p:sp>
            <p:nvSpPr>
              <p:cNvPr id="77" name="TextBox 28">
                <a:extLst>
                  <a:ext uri="{FF2B5EF4-FFF2-40B4-BE49-F238E27FC236}">
                    <a16:creationId xmlns:a16="http://schemas.microsoft.com/office/drawing/2014/main" id="{91981B00-1BE6-7924-FA41-65C158C78549}"/>
                  </a:ext>
                </a:extLst>
              </p:cNvPr>
              <p:cNvSpPr txBox="1"/>
              <p:nvPr/>
            </p:nvSpPr>
            <p:spPr>
              <a:xfrm>
                <a:off x="0" y="-28575"/>
                <a:ext cx="546661" cy="221477"/>
              </a:xfrm>
              <a:prstGeom prst="rect">
                <a:avLst/>
              </a:prstGeom>
            </p:spPr>
            <p:txBody>
              <a:bodyPr lIns="57034" tIns="57034" rIns="57034" bIns="57034" rtlCol="0" anchor="ctr"/>
              <a:lstStyle/>
              <a:p>
                <a:pPr algn="ctr">
                  <a:lnSpc>
                    <a:spcPts val="1960"/>
                  </a:lnSpc>
                  <a:spcBef>
                    <a:spcPct val="0"/>
                  </a:spcBef>
                </a:pPr>
                <a:endParaRPr/>
              </a:p>
            </p:txBody>
          </p:sp>
        </p:grpSp>
        <p:sp>
          <p:nvSpPr>
            <p:cNvPr id="61" name="TextBox 29">
              <a:extLst>
                <a:ext uri="{FF2B5EF4-FFF2-40B4-BE49-F238E27FC236}">
                  <a16:creationId xmlns:a16="http://schemas.microsoft.com/office/drawing/2014/main" id="{2A5436B7-8C06-B69D-4107-671A72FC389C}"/>
                </a:ext>
              </a:extLst>
            </p:cNvPr>
            <p:cNvSpPr txBox="1"/>
            <p:nvPr/>
          </p:nvSpPr>
          <p:spPr>
            <a:xfrm>
              <a:off x="7506235" y="4356977"/>
              <a:ext cx="1558034" cy="226993"/>
            </a:xfrm>
            <a:prstGeom prst="rect">
              <a:avLst/>
            </a:prstGeom>
          </p:spPr>
          <p:txBody>
            <a:bodyPr lIns="0" tIns="0" rIns="0" bIns="0" rtlCol="0" anchor="t">
              <a:spAutoFit/>
            </a:bodyPr>
            <a:lstStyle/>
            <a:p>
              <a:pPr algn="ctr">
                <a:lnSpc>
                  <a:spcPts val="1895"/>
                </a:lnSpc>
                <a:spcBef>
                  <a:spcPct val="0"/>
                </a:spcBef>
              </a:pPr>
              <a:r>
                <a:rPr lang="en-US" sz="1354" b="1">
                  <a:solidFill>
                    <a:srgbClr val="2E3743"/>
                  </a:solidFill>
                  <a:latin typeface="Canva Sans Medium"/>
                  <a:ea typeface="Canva Sans Medium"/>
                  <a:cs typeface="Canva Sans Medium"/>
                  <a:sym typeface="Canva Sans Medium"/>
                </a:rPr>
                <a:t>Reporting</a:t>
              </a:r>
            </a:p>
          </p:txBody>
        </p:sp>
        <p:sp>
          <p:nvSpPr>
            <p:cNvPr id="62" name="AutoShape 30">
              <a:extLst>
                <a:ext uri="{FF2B5EF4-FFF2-40B4-BE49-F238E27FC236}">
                  <a16:creationId xmlns:a16="http://schemas.microsoft.com/office/drawing/2014/main" id="{1FE8659D-3FCA-A22A-63F7-A81877A9BA0A}"/>
                </a:ext>
              </a:extLst>
            </p:cNvPr>
            <p:cNvSpPr/>
            <p:nvPr/>
          </p:nvSpPr>
          <p:spPr>
            <a:xfrm flipV="1">
              <a:off x="2528156" y="2667000"/>
              <a:ext cx="4766755" cy="69025"/>
            </a:xfrm>
            <a:prstGeom prst="line">
              <a:avLst/>
            </a:prstGeom>
            <a:ln w="19050" cap="flat">
              <a:solidFill>
                <a:srgbClr val="C3CAD8"/>
              </a:solidFill>
              <a:prstDash val="solid"/>
              <a:headEnd type="none" w="sm" len="sm"/>
              <a:tailEnd type="none" w="sm" len="sm"/>
            </a:ln>
          </p:spPr>
          <p:txBody>
            <a:bodyPr/>
            <a:lstStyle/>
            <a:p>
              <a:endParaRPr lang="fr-FR"/>
            </a:p>
          </p:txBody>
        </p:sp>
        <p:sp>
          <p:nvSpPr>
            <p:cNvPr id="63" name="AutoShape 33">
              <a:extLst>
                <a:ext uri="{FF2B5EF4-FFF2-40B4-BE49-F238E27FC236}">
                  <a16:creationId xmlns:a16="http://schemas.microsoft.com/office/drawing/2014/main" id="{E5EE6AA1-BC51-7776-2094-31EA5B7A22F3}"/>
                </a:ext>
              </a:extLst>
            </p:cNvPr>
            <p:cNvSpPr/>
            <p:nvPr/>
          </p:nvSpPr>
          <p:spPr>
            <a:xfrm flipH="1">
              <a:off x="2523394" y="2736025"/>
              <a:ext cx="0" cy="182693"/>
            </a:xfrm>
            <a:prstGeom prst="line">
              <a:avLst/>
            </a:prstGeom>
            <a:ln w="19050" cap="flat">
              <a:solidFill>
                <a:srgbClr val="C3CAD8"/>
              </a:solidFill>
              <a:prstDash val="solid"/>
              <a:headEnd type="none" w="sm" len="sm"/>
              <a:tailEnd type="none" w="sm" len="sm"/>
            </a:ln>
          </p:spPr>
          <p:txBody>
            <a:bodyPr/>
            <a:lstStyle/>
            <a:p>
              <a:endParaRPr lang="fr-FR"/>
            </a:p>
          </p:txBody>
        </p:sp>
        <p:sp>
          <p:nvSpPr>
            <p:cNvPr id="64" name="AutoShape 34">
              <a:extLst>
                <a:ext uri="{FF2B5EF4-FFF2-40B4-BE49-F238E27FC236}">
                  <a16:creationId xmlns:a16="http://schemas.microsoft.com/office/drawing/2014/main" id="{44260B36-8F81-892A-F231-4E26DB79C0F1}"/>
                </a:ext>
              </a:extLst>
            </p:cNvPr>
            <p:cNvSpPr/>
            <p:nvPr/>
          </p:nvSpPr>
          <p:spPr>
            <a:xfrm>
              <a:off x="5024462" y="2338939"/>
              <a:ext cx="0" cy="368117"/>
            </a:xfrm>
            <a:prstGeom prst="line">
              <a:avLst/>
            </a:prstGeom>
            <a:ln w="19050" cap="flat">
              <a:solidFill>
                <a:srgbClr val="C3CAD8"/>
              </a:solidFill>
              <a:prstDash val="solid"/>
              <a:headEnd type="none" w="sm" len="sm"/>
              <a:tailEnd type="none" w="sm" len="sm"/>
            </a:ln>
          </p:spPr>
          <p:txBody>
            <a:bodyPr/>
            <a:lstStyle/>
            <a:p>
              <a:endParaRPr lang="fr-FR"/>
            </a:p>
          </p:txBody>
        </p:sp>
        <p:grpSp>
          <p:nvGrpSpPr>
            <p:cNvPr id="65" name="Groupe 64">
              <a:extLst>
                <a:ext uri="{FF2B5EF4-FFF2-40B4-BE49-F238E27FC236}">
                  <a16:creationId xmlns:a16="http://schemas.microsoft.com/office/drawing/2014/main" id="{3572CAE8-BEEB-5C67-65C3-5829943F4474}"/>
                </a:ext>
              </a:extLst>
            </p:cNvPr>
            <p:cNvGrpSpPr/>
            <p:nvPr/>
          </p:nvGrpSpPr>
          <p:grpSpPr>
            <a:xfrm>
              <a:off x="6290320" y="3779707"/>
              <a:ext cx="1973026" cy="395679"/>
              <a:chOff x="6290320" y="3779707"/>
              <a:chExt cx="1973026" cy="395679"/>
            </a:xfrm>
          </p:grpSpPr>
          <p:sp>
            <p:nvSpPr>
              <p:cNvPr id="72" name="AutoShape 32">
                <a:extLst>
                  <a:ext uri="{FF2B5EF4-FFF2-40B4-BE49-F238E27FC236}">
                    <a16:creationId xmlns:a16="http://schemas.microsoft.com/office/drawing/2014/main" id="{4CEA4336-33FF-5279-A4CF-57E33C886716}"/>
                  </a:ext>
                </a:extLst>
              </p:cNvPr>
              <p:cNvSpPr/>
              <p:nvPr/>
            </p:nvSpPr>
            <p:spPr>
              <a:xfrm>
                <a:off x="6290320" y="3962400"/>
                <a:ext cx="1973026" cy="0"/>
              </a:xfrm>
              <a:prstGeom prst="line">
                <a:avLst/>
              </a:prstGeom>
              <a:ln w="19050" cap="flat">
                <a:solidFill>
                  <a:srgbClr val="C3CAD8"/>
                </a:solidFill>
                <a:prstDash val="solid"/>
                <a:headEnd type="none" w="sm" len="sm"/>
                <a:tailEnd type="none" w="sm" len="sm"/>
              </a:ln>
            </p:spPr>
            <p:txBody>
              <a:bodyPr/>
              <a:lstStyle/>
              <a:p>
                <a:endParaRPr lang="fr-FR"/>
              </a:p>
            </p:txBody>
          </p:sp>
          <p:sp>
            <p:nvSpPr>
              <p:cNvPr id="73" name="AutoShape 35">
                <a:extLst>
                  <a:ext uri="{FF2B5EF4-FFF2-40B4-BE49-F238E27FC236}">
                    <a16:creationId xmlns:a16="http://schemas.microsoft.com/office/drawing/2014/main" id="{1A27FF87-3787-C2D7-1049-0F759141EE36}"/>
                  </a:ext>
                </a:extLst>
              </p:cNvPr>
              <p:cNvSpPr/>
              <p:nvPr/>
            </p:nvSpPr>
            <p:spPr>
              <a:xfrm>
                <a:off x="7362615" y="3779707"/>
                <a:ext cx="0" cy="182693"/>
              </a:xfrm>
              <a:prstGeom prst="line">
                <a:avLst/>
              </a:prstGeom>
              <a:ln w="19050" cap="flat">
                <a:solidFill>
                  <a:srgbClr val="C3CAD8"/>
                </a:solidFill>
                <a:prstDash val="solid"/>
                <a:headEnd type="none" w="sm" len="sm"/>
                <a:tailEnd type="none" w="sm" len="sm"/>
              </a:ln>
            </p:spPr>
            <p:txBody>
              <a:bodyPr/>
              <a:lstStyle/>
              <a:p>
                <a:endParaRPr lang="fr-FR"/>
              </a:p>
            </p:txBody>
          </p:sp>
          <p:sp>
            <p:nvSpPr>
              <p:cNvPr id="74" name="AutoShape 33">
                <a:extLst>
                  <a:ext uri="{FF2B5EF4-FFF2-40B4-BE49-F238E27FC236}">
                    <a16:creationId xmlns:a16="http://schemas.microsoft.com/office/drawing/2014/main" id="{6F05A898-263F-6103-8E74-944AB128B371}"/>
                  </a:ext>
                </a:extLst>
              </p:cNvPr>
              <p:cNvSpPr/>
              <p:nvPr/>
            </p:nvSpPr>
            <p:spPr>
              <a:xfrm flipH="1">
                <a:off x="6294130" y="3962400"/>
                <a:ext cx="0" cy="182693"/>
              </a:xfrm>
              <a:prstGeom prst="line">
                <a:avLst/>
              </a:prstGeom>
              <a:ln w="19050" cap="flat">
                <a:solidFill>
                  <a:srgbClr val="C3CAD8"/>
                </a:solidFill>
                <a:prstDash val="solid"/>
                <a:headEnd type="none" w="sm" len="sm"/>
                <a:tailEnd type="none" w="sm" len="sm"/>
              </a:ln>
            </p:spPr>
            <p:txBody>
              <a:bodyPr/>
              <a:lstStyle/>
              <a:p>
                <a:endParaRPr lang="fr-FR"/>
              </a:p>
            </p:txBody>
          </p:sp>
          <p:sp>
            <p:nvSpPr>
              <p:cNvPr id="75" name="AutoShape 33">
                <a:extLst>
                  <a:ext uri="{FF2B5EF4-FFF2-40B4-BE49-F238E27FC236}">
                    <a16:creationId xmlns:a16="http://schemas.microsoft.com/office/drawing/2014/main" id="{CF1748EB-EA8C-3805-4E4A-76900C281DD4}"/>
                  </a:ext>
                </a:extLst>
              </p:cNvPr>
              <p:cNvSpPr/>
              <p:nvPr/>
            </p:nvSpPr>
            <p:spPr>
              <a:xfrm flipH="1">
                <a:off x="8263346" y="3992693"/>
                <a:ext cx="0" cy="182693"/>
              </a:xfrm>
              <a:prstGeom prst="line">
                <a:avLst/>
              </a:prstGeom>
              <a:ln w="19050" cap="flat">
                <a:solidFill>
                  <a:srgbClr val="C3CAD8"/>
                </a:solidFill>
                <a:prstDash val="solid"/>
                <a:headEnd type="none" w="sm" len="sm"/>
                <a:tailEnd type="none" w="sm" len="sm"/>
              </a:ln>
            </p:spPr>
            <p:txBody>
              <a:bodyPr/>
              <a:lstStyle/>
              <a:p>
                <a:endParaRPr lang="fr-FR"/>
              </a:p>
            </p:txBody>
          </p:sp>
        </p:grpSp>
        <p:grpSp>
          <p:nvGrpSpPr>
            <p:cNvPr id="66" name="Groupe 65">
              <a:extLst>
                <a:ext uri="{FF2B5EF4-FFF2-40B4-BE49-F238E27FC236}">
                  <a16:creationId xmlns:a16="http://schemas.microsoft.com/office/drawing/2014/main" id="{39ECBEC2-C654-BF66-28B7-2598DC565CC9}"/>
                </a:ext>
              </a:extLst>
            </p:cNvPr>
            <p:cNvGrpSpPr/>
            <p:nvPr/>
          </p:nvGrpSpPr>
          <p:grpSpPr>
            <a:xfrm>
              <a:off x="1402046" y="3794853"/>
              <a:ext cx="1973026" cy="395679"/>
              <a:chOff x="6290320" y="3779707"/>
              <a:chExt cx="1973026" cy="395679"/>
            </a:xfrm>
          </p:grpSpPr>
          <p:sp>
            <p:nvSpPr>
              <p:cNvPr id="68" name="AutoShape 32">
                <a:extLst>
                  <a:ext uri="{FF2B5EF4-FFF2-40B4-BE49-F238E27FC236}">
                    <a16:creationId xmlns:a16="http://schemas.microsoft.com/office/drawing/2014/main" id="{65F565B5-1CD4-3E77-79BD-16ED1F0F83EB}"/>
                  </a:ext>
                </a:extLst>
              </p:cNvPr>
              <p:cNvSpPr/>
              <p:nvPr/>
            </p:nvSpPr>
            <p:spPr>
              <a:xfrm>
                <a:off x="6290320" y="3962400"/>
                <a:ext cx="1973026" cy="0"/>
              </a:xfrm>
              <a:prstGeom prst="line">
                <a:avLst/>
              </a:prstGeom>
              <a:ln w="19050" cap="flat">
                <a:solidFill>
                  <a:srgbClr val="C3CAD8"/>
                </a:solidFill>
                <a:prstDash val="solid"/>
                <a:headEnd type="none" w="sm" len="sm"/>
                <a:tailEnd type="none" w="sm" len="sm"/>
              </a:ln>
            </p:spPr>
            <p:txBody>
              <a:bodyPr/>
              <a:lstStyle/>
              <a:p>
                <a:endParaRPr lang="fr-FR"/>
              </a:p>
            </p:txBody>
          </p:sp>
          <p:sp>
            <p:nvSpPr>
              <p:cNvPr id="69" name="AutoShape 35">
                <a:extLst>
                  <a:ext uri="{FF2B5EF4-FFF2-40B4-BE49-F238E27FC236}">
                    <a16:creationId xmlns:a16="http://schemas.microsoft.com/office/drawing/2014/main" id="{0370390E-7051-FDA7-55B8-93C8AEA8638E}"/>
                  </a:ext>
                </a:extLst>
              </p:cNvPr>
              <p:cNvSpPr/>
              <p:nvPr/>
            </p:nvSpPr>
            <p:spPr>
              <a:xfrm>
                <a:off x="7362615" y="3779707"/>
                <a:ext cx="0" cy="182693"/>
              </a:xfrm>
              <a:prstGeom prst="line">
                <a:avLst/>
              </a:prstGeom>
              <a:ln w="19050" cap="flat">
                <a:solidFill>
                  <a:srgbClr val="C3CAD8"/>
                </a:solidFill>
                <a:prstDash val="solid"/>
                <a:headEnd type="none" w="sm" len="sm"/>
                <a:tailEnd type="none" w="sm" len="sm"/>
              </a:ln>
            </p:spPr>
            <p:txBody>
              <a:bodyPr/>
              <a:lstStyle/>
              <a:p>
                <a:endParaRPr lang="fr-FR"/>
              </a:p>
            </p:txBody>
          </p:sp>
          <p:sp>
            <p:nvSpPr>
              <p:cNvPr id="70" name="AutoShape 33">
                <a:extLst>
                  <a:ext uri="{FF2B5EF4-FFF2-40B4-BE49-F238E27FC236}">
                    <a16:creationId xmlns:a16="http://schemas.microsoft.com/office/drawing/2014/main" id="{9BAA2AB7-2E15-5E0F-47A8-62B66262B842}"/>
                  </a:ext>
                </a:extLst>
              </p:cNvPr>
              <p:cNvSpPr/>
              <p:nvPr/>
            </p:nvSpPr>
            <p:spPr>
              <a:xfrm flipH="1">
                <a:off x="6294130" y="3962400"/>
                <a:ext cx="0" cy="182693"/>
              </a:xfrm>
              <a:prstGeom prst="line">
                <a:avLst/>
              </a:prstGeom>
              <a:ln w="19050" cap="flat">
                <a:solidFill>
                  <a:srgbClr val="C3CAD8"/>
                </a:solidFill>
                <a:prstDash val="solid"/>
                <a:headEnd type="none" w="sm" len="sm"/>
                <a:tailEnd type="none" w="sm" len="sm"/>
              </a:ln>
            </p:spPr>
            <p:txBody>
              <a:bodyPr/>
              <a:lstStyle/>
              <a:p>
                <a:endParaRPr lang="fr-FR"/>
              </a:p>
            </p:txBody>
          </p:sp>
          <p:sp>
            <p:nvSpPr>
              <p:cNvPr id="71" name="AutoShape 33">
                <a:extLst>
                  <a:ext uri="{FF2B5EF4-FFF2-40B4-BE49-F238E27FC236}">
                    <a16:creationId xmlns:a16="http://schemas.microsoft.com/office/drawing/2014/main" id="{25A64133-9D4B-4A6C-98C7-939E53058D3E}"/>
                  </a:ext>
                </a:extLst>
              </p:cNvPr>
              <p:cNvSpPr/>
              <p:nvPr/>
            </p:nvSpPr>
            <p:spPr>
              <a:xfrm flipH="1">
                <a:off x="8263346" y="3992693"/>
                <a:ext cx="0" cy="182693"/>
              </a:xfrm>
              <a:prstGeom prst="line">
                <a:avLst/>
              </a:prstGeom>
              <a:ln w="19050" cap="flat">
                <a:solidFill>
                  <a:srgbClr val="C3CAD8"/>
                </a:solidFill>
                <a:prstDash val="solid"/>
                <a:headEnd type="none" w="sm" len="sm"/>
                <a:tailEnd type="none" w="sm" len="sm"/>
              </a:ln>
            </p:spPr>
            <p:txBody>
              <a:bodyPr/>
              <a:lstStyle/>
              <a:p>
                <a:endParaRPr lang="fr-FR"/>
              </a:p>
            </p:txBody>
          </p:sp>
        </p:grpSp>
        <p:sp>
          <p:nvSpPr>
            <p:cNvPr id="67" name="AutoShape 33">
              <a:extLst>
                <a:ext uri="{FF2B5EF4-FFF2-40B4-BE49-F238E27FC236}">
                  <a16:creationId xmlns:a16="http://schemas.microsoft.com/office/drawing/2014/main" id="{80B533A6-26A2-53EC-559C-85170C63A375}"/>
                </a:ext>
              </a:extLst>
            </p:cNvPr>
            <p:cNvSpPr/>
            <p:nvPr/>
          </p:nvSpPr>
          <p:spPr>
            <a:xfrm flipH="1">
              <a:off x="7315200" y="2667000"/>
              <a:ext cx="0" cy="182693"/>
            </a:xfrm>
            <a:prstGeom prst="line">
              <a:avLst/>
            </a:prstGeom>
            <a:ln w="19050" cap="flat">
              <a:solidFill>
                <a:srgbClr val="C3CAD8"/>
              </a:solidFill>
              <a:prstDash val="solid"/>
              <a:headEnd type="none" w="sm" len="sm"/>
              <a:tailEnd type="none" w="sm" len="sm"/>
            </a:ln>
          </p:spPr>
          <p:txBody>
            <a:bodyPr/>
            <a:lstStyle/>
            <a:p>
              <a:endParaRPr lang="fr-F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5c21 Cinq compétences clés pour le 21e siècle (Romero, 2016)">
            <a:extLst>
              <a:ext uri="{FF2B5EF4-FFF2-40B4-BE49-F238E27FC236}">
                <a16:creationId xmlns:a16="http://schemas.microsoft.com/office/drawing/2014/main" id="{D8209C48-DAAC-0153-23E0-4A2E1459F65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itre 3">
            <a:extLst>
              <a:ext uri="{FF2B5EF4-FFF2-40B4-BE49-F238E27FC236}">
                <a16:creationId xmlns:a16="http://schemas.microsoft.com/office/drawing/2014/main" id="{355675E4-EEDF-EEEA-093A-9B2FA436DB2A}"/>
              </a:ext>
            </a:extLst>
          </p:cNvPr>
          <p:cNvSpPr>
            <a:spLocks noGrp="1"/>
          </p:cNvSpPr>
          <p:nvPr>
            <p:ph type="title"/>
          </p:nvPr>
        </p:nvSpPr>
        <p:spPr>
          <a:xfrm>
            <a:off x="567267" y="520974"/>
            <a:ext cx="11472333" cy="900000"/>
          </a:xfrm>
        </p:spPr>
        <p:txBody>
          <a:bodyPr>
            <a:normAutofit/>
          </a:bodyPr>
          <a:lstStyle/>
          <a:p>
            <a:r>
              <a:rPr lang="fr-FR" sz="4000" b="1" kern="0" dirty="0">
                <a:solidFill>
                  <a:schemeClr val="accent1">
                    <a:lumMod val="75000"/>
                  </a:schemeClr>
                </a:solidFill>
                <a:ea typeface="Times New Roman" panose="02020603050405020304" pitchFamily="18" charset="0"/>
                <a:cs typeface="Arial" panose="020B0604020202020204" pitchFamily="34" charset="0"/>
              </a:rPr>
              <a:t>Missions of the AQ Office</a:t>
            </a:r>
            <a:endParaRPr lang="fr-FR" sz="4000" dirty="0"/>
          </a:p>
        </p:txBody>
      </p:sp>
      <p:sp>
        <p:nvSpPr>
          <p:cNvPr id="5" name="Espace réservé du contenu 4">
            <a:extLst>
              <a:ext uri="{FF2B5EF4-FFF2-40B4-BE49-F238E27FC236}">
                <a16:creationId xmlns:a16="http://schemas.microsoft.com/office/drawing/2014/main" id="{BC328B12-79AC-E400-37E7-5ABD38B9CBD2}"/>
              </a:ext>
            </a:extLst>
          </p:cNvPr>
          <p:cNvSpPr>
            <a:spLocks noGrp="1"/>
          </p:cNvSpPr>
          <p:nvPr>
            <p:ph idx="1"/>
          </p:nvPr>
        </p:nvSpPr>
        <p:spPr>
          <a:xfrm>
            <a:off x="567267" y="1628295"/>
            <a:ext cx="11272096" cy="4708731"/>
          </a:xfrm>
        </p:spPr>
        <p:txBody>
          <a:bodyPr>
            <a:noAutofit/>
          </a:bodyPr>
          <a:lstStyle/>
          <a:p>
            <a:pPr marL="0" indent="0">
              <a:buNone/>
            </a:pPr>
            <a:r>
              <a:rPr lang="en-US" sz="2600" dirty="0">
                <a:ea typeface="Lato Light" panose="020F0502020204030203" pitchFamily="34" charset="0"/>
                <a:cs typeface="Lato Light" panose="020F0502020204030203" pitchFamily="34" charset="0"/>
              </a:rPr>
              <a:t>The </a:t>
            </a:r>
            <a:r>
              <a:rPr lang="en-US" sz="2600" b="1" dirty="0"/>
              <a:t>Academic Quality Assurance:</a:t>
            </a:r>
          </a:p>
          <a:p>
            <a:pPr marL="0" indent="0" algn="just">
              <a:buNone/>
            </a:pPr>
            <a:r>
              <a:rPr lang="en-US" sz="2600" dirty="0"/>
              <a:t>Has oversight on the learning outcomes assessments, review, and international accreditation of academic programs:</a:t>
            </a:r>
          </a:p>
          <a:p>
            <a:pPr marL="914400" lvl="1" indent="-457200"/>
            <a:r>
              <a:rPr lang="en-US" sz="2600" dirty="0"/>
              <a:t>ABET accreditation with CoC, </a:t>
            </a:r>
          </a:p>
          <a:p>
            <a:pPr marL="914400" lvl="1" indent="-457200"/>
            <a:r>
              <a:rPr lang="en-US" sz="2600" dirty="0"/>
              <a:t>ISO 21001 standards and UM6P Quality Assurance framework.</a:t>
            </a:r>
          </a:p>
          <a:p>
            <a:pPr marL="914400" lvl="1" indent="-457200"/>
            <a:r>
              <a:rPr lang="en-US" sz="2600" dirty="0"/>
              <a:t>…</a:t>
            </a:r>
          </a:p>
          <a:p>
            <a:pPr marL="0" indent="0" algn="just">
              <a:buNone/>
            </a:pPr>
            <a:r>
              <a:rPr lang="en-US" sz="2600" dirty="0"/>
              <a:t>The </a:t>
            </a:r>
            <a:r>
              <a:rPr lang="en-US" sz="2600" b="1" dirty="0"/>
              <a:t>Institutional Effectiveness </a:t>
            </a:r>
            <a:r>
              <a:rPr lang="en-US" sz="2600" dirty="0"/>
              <a:t>provides a variety of data-gathering, analysis, and reporting services directed at empirically supporting the evaluation of academic quality and evaluating the university’s administrative and service functions such as:</a:t>
            </a:r>
          </a:p>
          <a:p>
            <a:pPr lvl="1" algn="just"/>
            <a:r>
              <a:rPr lang="en-US" sz="2600" dirty="0"/>
              <a:t>Canvas Usage</a:t>
            </a:r>
          </a:p>
          <a:p>
            <a:pPr lvl="1" algn="just"/>
            <a:r>
              <a:rPr lang="en-US" sz="2600" dirty="0"/>
              <a:t>…</a:t>
            </a:r>
          </a:p>
          <a:p>
            <a:endParaRPr lang="fr-FR" sz="2600" dirty="0"/>
          </a:p>
        </p:txBody>
      </p:sp>
    </p:spTree>
    <p:extLst>
      <p:ext uri="{BB962C8B-B14F-4D97-AF65-F5344CB8AC3E}">
        <p14:creationId xmlns:p14="http://schemas.microsoft.com/office/powerpoint/2010/main" val="1797845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id="{2253A6B6-D93F-83BE-3459-DBC4A5CA93AF}"/>
              </a:ext>
            </a:extLst>
          </p:cNvPr>
          <p:cNvGrpSpPr/>
          <p:nvPr/>
        </p:nvGrpSpPr>
        <p:grpSpPr>
          <a:xfrm>
            <a:off x="658792" y="1633086"/>
            <a:ext cx="10459992" cy="4923682"/>
            <a:chOff x="553072" y="1060619"/>
            <a:chExt cx="10459992" cy="4923682"/>
          </a:xfrm>
        </p:grpSpPr>
        <p:sp>
          <p:nvSpPr>
            <p:cNvPr id="23" name="Freeform 18">
              <a:extLst>
                <a:ext uri="{FF2B5EF4-FFF2-40B4-BE49-F238E27FC236}">
                  <a16:creationId xmlns:a16="http://schemas.microsoft.com/office/drawing/2014/main" id="{E313D08D-DA9D-90A0-1E1E-40EDDDF3BA11}"/>
                </a:ext>
              </a:extLst>
            </p:cNvPr>
            <p:cNvSpPr/>
            <p:nvPr/>
          </p:nvSpPr>
          <p:spPr>
            <a:xfrm>
              <a:off x="4710000" y="1060619"/>
              <a:ext cx="2772000" cy="1944000"/>
            </a:xfrm>
            <a:custGeom>
              <a:avLst/>
              <a:gdLst>
                <a:gd name="connsiteX0" fmla="*/ 1988502 w 3977004"/>
                <a:gd name="connsiteY0" fmla="*/ 0 h 2990406"/>
                <a:gd name="connsiteX1" fmla="*/ 3977004 w 3977004"/>
                <a:gd name="connsiteY1" fmla="*/ 2990406 h 2990406"/>
                <a:gd name="connsiteX2" fmla="*/ 0 w 3977004"/>
                <a:gd name="connsiteY2" fmla="*/ 2990406 h 2990406"/>
                <a:gd name="connsiteX3" fmla="*/ 1988502 w 3977004"/>
                <a:gd name="connsiteY3" fmla="*/ 0 h 2990406"/>
              </a:gdLst>
              <a:ahLst/>
              <a:cxnLst>
                <a:cxn ang="0">
                  <a:pos x="connsiteX0" y="connsiteY0"/>
                </a:cxn>
                <a:cxn ang="0">
                  <a:pos x="connsiteX1" y="connsiteY1"/>
                </a:cxn>
                <a:cxn ang="0">
                  <a:pos x="connsiteX2" y="connsiteY2"/>
                </a:cxn>
                <a:cxn ang="0">
                  <a:pos x="connsiteX3" y="connsiteY3"/>
                </a:cxn>
              </a:cxnLst>
              <a:rect l="l" t="t" r="r" b="b"/>
              <a:pathLst>
                <a:path w="3977004" h="2990406">
                  <a:moveTo>
                    <a:pt x="1988502" y="0"/>
                  </a:moveTo>
                  <a:lnTo>
                    <a:pt x="3977004" y="2990406"/>
                  </a:lnTo>
                  <a:lnTo>
                    <a:pt x="0" y="2990406"/>
                  </a:lnTo>
                  <a:lnTo>
                    <a:pt x="1988502" y="0"/>
                  </a:lnTo>
                  <a:close/>
                </a:path>
              </a:pathLst>
            </a:custGeom>
            <a:solidFill>
              <a:srgbClr val="ED6E4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72942"/>
                </a:solidFill>
                <a:effectLst/>
                <a:uLnTx/>
                <a:uFillTx/>
                <a:latin typeface="Calibri" panose="020F0502020204030204"/>
                <a:ea typeface="+mn-ea"/>
                <a:cs typeface="+mn-cs"/>
              </a:endParaRPr>
            </a:p>
          </p:txBody>
        </p:sp>
        <p:sp>
          <p:nvSpPr>
            <p:cNvPr id="24" name="Freeform 15">
              <a:extLst>
                <a:ext uri="{FF2B5EF4-FFF2-40B4-BE49-F238E27FC236}">
                  <a16:creationId xmlns:a16="http://schemas.microsoft.com/office/drawing/2014/main" id="{FB0B7424-B485-746E-CD50-A49ACBF90F3C}"/>
                </a:ext>
              </a:extLst>
            </p:cNvPr>
            <p:cNvSpPr/>
            <p:nvPr/>
          </p:nvSpPr>
          <p:spPr>
            <a:xfrm>
              <a:off x="3622554" y="3341836"/>
              <a:ext cx="4946892" cy="1160904"/>
            </a:xfrm>
            <a:custGeom>
              <a:avLst/>
              <a:gdLst>
                <a:gd name="connsiteX0" fmla="*/ 1497805 w 7167188"/>
                <a:gd name="connsiteY0" fmla="*/ 0 h 2252473"/>
                <a:gd name="connsiteX1" fmla="*/ 5669383 w 7167188"/>
                <a:gd name="connsiteY1" fmla="*/ 0 h 2252473"/>
                <a:gd name="connsiteX2" fmla="*/ 7167188 w 7167188"/>
                <a:gd name="connsiteY2" fmla="*/ 2252473 h 2252473"/>
                <a:gd name="connsiteX3" fmla="*/ 0 w 7167188"/>
                <a:gd name="connsiteY3" fmla="*/ 2252473 h 2252473"/>
                <a:gd name="connsiteX4" fmla="*/ 1497805 w 7167188"/>
                <a:gd name="connsiteY4" fmla="*/ 0 h 2252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7188" h="2252473">
                  <a:moveTo>
                    <a:pt x="1497805" y="0"/>
                  </a:moveTo>
                  <a:lnTo>
                    <a:pt x="5669383" y="0"/>
                  </a:lnTo>
                  <a:lnTo>
                    <a:pt x="7167188" y="2252473"/>
                  </a:lnTo>
                  <a:lnTo>
                    <a:pt x="0" y="2252473"/>
                  </a:lnTo>
                  <a:lnTo>
                    <a:pt x="1497805" y="0"/>
                  </a:lnTo>
                  <a:close/>
                </a:path>
              </a:pathLst>
            </a:custGeom>
            <a:solidFill>
              <a:schemeClr val="accent1">
                <a:lumMod val="40000"/>
                <a:lumOff val="6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72942"/>
                </a:solidFill>
                <a:effectLst/>
                <a:uLnTx/>
                <a:uFillTx/>
                <a:latin typeface="Calibri" panose="020F0502020204030204"/>
                <a:ea typeface="+mn-ea"/>
                <a:cs typeface="+mn-cs"/>
              </a:endParaRPr>
            </a:p>
          </p:txBody>
        </p:sp>
        <p:sp>
          <p:nvSpPr>
            <p:cNvPr id="25" name="Freeform 12">
              <a:extLst>
                <a:ext uri="{FF2B5EF4-FFF2-40B4-BE49-F238E27FC236}">
                  <a16:creationId xmlns:a16="http://schemas.microsoft.com/office/drawing/2014/main" id="{3C4CEC93-6509-AE27-9E4A-71E6B91BB965}"/>
                </a:ext>
              </a:extLst>
            </p:cNvPr>
            <p:cNvSpPr/>
            <p:nvPr/>
          </p:nvSpPr>
          <p:spPr>
            <a:xfrm>
              <a:off x="2526865" y="4858064"/>
              <a:ext cx="7100673" cy="1126237"/>
            </a:xfrm>
            <a:custGeom>
              <a:avLst/>
              <a:gdLst>
                <a:gd name="connsiteX0" fmla="*/ 1497805 w 10357373"/>
                <a:gd name="connsiteY0" fmla="*/ 0 h 2252473"/>
                <a:gd name="connsiteX1" fmla="*/ 8859567 w 10357373"/>
                <a:gd name="connsiteY1" fmla="*/ 0 h 2252473"/>
                <a:gd name="connsiteX2" fmla="*/ 10357373 w 10357373"/>
                <a:gd name="connsiteY2" fmla="*/ 2252473 h 2252473"/>
                <a:gd name="connsiteX3" fmla="*/ 0 w 10357373"/>
                <a:gd name="connsiteY3" fmla="*/ 2252473 h 2252473"/>
                <a:gd name="connsiteX4" fmla="*/ 1497805 w 10357373"/>
                <a:gd name="connsiteY4" fmla="*/ 0 h 2252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7373" h="2252473">
                  <a:moveTo>
                    <a:pt x="1497805" y="0"/>
                  </a:moveTo>
                  <a:lnTo>
                    <a:pt x="8859567" y="0"/>
                  </a:lnTo>
                  <a:lnTo>
                    <a:pt x="10357373" y="2252473"/>
                  </a:lnTo>
                  <a:lnTo>
                    <a:pt x="0" y="2252473"/>
                  </a:lnTo>
                  <a:lnTo>
                    <a:pt x="1497805" y="0"/>
                  </a:lnTo>
                  <a:close/>
                </a:path>
              </a:pathLst>
            </a:custGeom>
            <a:solidFill>
              <a:srgbClr val="ED7D3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72942"/>
                </a:solidFill>
                <a:effectLst/>
                <a:uLnTx/>
                <a:uFillTx/>
                <a:latin typeface="Calibri" panose="020F0502020204030204"/>
                <a:ea typeface="+mn-ea"/>
                <a:cs typeface="+mn-cs"/>
              </a:endParaRPr>
            </a:p>
          </p:txBody>
        </p:sp>
        <p:sp>
          <p:nvSpPr>
            <p:cNvPr id="26" name="TextBox 23">
              <a:extLst>
                <a:ext uri="{FF2B5EF4-FFF2-40B4-BE49-F238E27FC236}">
                  <a16:creationId xmlns:a16="http://schemas.microsoft.com/office/drawing/2014/main" id="{4BB76C53-F662-76CC-74B9-3A22770A74AB}"/>
                </a:ext>
              </a:extLst>
            </p:cNvPr>
            <p:cNvSpPr txBox="1"/>
            <p:nvPr/>
          </p:nvSpPr>
          <p:spPr>
            <a:xfrm>
              <a:off x="7532727" y="1261471"/>
              <a:ext cx="2073438" cy="707886"/>
            </a:xfrm>
            <a:prstGeom prst="rect">
              <a:avLst/>
            </a:prstGeom>
            <a:solidFill>
              <a:srgbClr val="FFC000">
                <a:lumMod val="40000"/>
                <a:lumOff val="60000"/>
              </a:srgbClr>
            </a:solidFill>
          </p:spPr>
          <p:txBody>
            <a:bodyPr wrap="square" rtlCol="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72942"/>
                  </a:solidFill>
                  <a:effectLst/>
                  <a:uLnTx/>
                  <a:uFillTx/>
                  <a:latin typeface="Calibri" panose="020F0502020204030204"/>
                  <a:ea typeface="League Spartan" charset="0"/>
                  <a:cs typeface="Poppins" pitchFamily="2" charset="77"/>
                </a:rPr>
                <a:t>UM6P Vision, Mission &amp; Goals</a:t>
              </a:r>
            </a:p>
          </p:txBody>
        </p:sp>
        <p:sp>
          <p:nvSpPr>
            <p:cNvPr id="27" name="TextBox 25">
              <a:extLst>
                <a:ext uri="{FF2B5EF4-FFF2-40B4-BE49-F238E27FC236}">
                  <a16:creationId xmlns:a16="http://schemas.microsoft.com/office/drawing/2014/main" id="{1AA9B3C1-F004-C507-A021-03F832B5609C}"/>
                </a:ext>
              </a:extLst>
            </p:cNvPr>
            <p:cNvSpPr txBox="1"/>
            <p:nvPr/>
          </p:nvSpPr>
          <p:spPr>
            <a:xfrm>
              <a:off x="8569446" y="3179970"/>
              <a:ext cx="2443618" cy="707886"/>
            </a:xfrm>
            <a:prstGeom prst="rect">
              <a:avLst/>
            </a:prstGeom>
            <a:solidFill>
              <a:srgbClr val="FFC000">
                <a:lumMod val="40000"/>
                <a:lumOff val="60000"/>
              </a:srgbClr>
            </a:solidFill>
          </p:spPr>
          <p:txBody>
            <a:bodyPr wrap="none" rtlCol="0" anchor="b"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72942"/>
                  </a:solidFill>
                  <a:effectLst/>
                  <a:uLnTx/>
                  <a:uFillTx/>
                  <a:latin typeface="Calibri" panose="020F0502020204030204"/>
                  <a:ea typeface="League Spartan" charset="0"/>
                  <a:cs typeface="Poppins" pitchFamily="2" charset="77"/>
                </a:rPr>
                <a:t>UM6P Teaching Units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72942"/>
                  </a:solidFill>
                  <a:effectLst/>
                  <a:uLnTx/>
                  <a:uFillTx/>
                  <a:latin typeface="Calibri" panose="020F0502020204030204"/>
                  <a:ea typeface="League Spartan" charset="0"/>
                  <a:cs typeface="Poppins" pitchFamily="2" charset="77"/>
                </a:rPr>
                <a:t>Program Goals</a:t>
              </a:r>
            </a:p>
          </p:txBody>
        </p:sp>
        <p:sp>
          <p:nvSpPr>
            <p:cNvPr id="28" name="Subtitle 2">
              <a:extLst>
                <a:ext uri="{FF2B5EF4-FFF2-40B4-BE49-F238E27FC236}">
                  <a16:creationId xmlns:a16="http://schemas.microsoft.com/office/drawing/2014/main" id="{3131D94E-9AB9-675D-7350-F7F37490B807}"/>
                </a:ext>
              </a:extLst>
            </p:cNvPr>
            <p:cNvSpPr txBox="1">
              <a:spLocks/>
            </p:cNvSpPr>
            <p:nvPr/>
          </p:nvSpPr>
          <p:spPr>
            <a:xfrm>
              <a:off x="4302947" y="3686330"/>
              <a:ext cx="3475467" cy="579389"/>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2000" b="1" dirty="0">
                  <a:solidFill>
                    <a:srgbClr val="072942"/>
                  </a:solidFill>
                  <a:latin typeface="Calibri" panose="020F0502020204030204"/>
                  <a:ea typeface="Lato Light" panose="020F0502020204030203" pitchFamily="34" charset="0"/>
                  <a:cs typeface="Mukta ExtraLight" panose="020B0000000000000000" pitchFamily="34" charset="77"/>
                </a:rPr>
                <a:t>Program Educational Objectives</a:t>
              </a:r>
            </a:p>
            <a:p>
              <a:pPr>
                <a:lnSpc>
                  <a:spcPts val="1750"/>
                </a:lnSpc>
              </a:pPr>
              <a:r>
                <a:rPr lang="en-US" sz="2000" b="1" dirty="0">
                  <a:solidFill>
                    <a:srgbClr val="072942"/>
                  </a:solidFill>
                  <a:latin typeface="Calibri" panose="020F0502020204030204"/>
                  <a:ea typeface="Lato Light" panose="020F0502020204030203" pitchFamily="34" charset="0"/>
                  <a:cs typeface="Mukta ExtraLight" panose="020B0000000000000000" pitchFamily="34" charset="77"/>
                </a:rPr>
                <a:t>PEOs</a:t>
              </a:r>
            </a:p>
          </p:txBody>
        </p:sp>
        <p:sp>
          <p:nvSpPr>
            <p:cNvPr id="29" name="TextBox 27">
              <a:extLst>
                <a:ext uri="{FF2B5EF4-FFF2-40B4-BE49-F238E27FC236}">
                  <a16:creationId xmlns:a16="http://schemas.microsoft.com/office/drawing/2014/main" id="{AD5568C1-1745-B847-4681-A344D3284258}"/>
                </a:ext>
              </a:extLst>
            </p:cNvPr>
            <p:cNvSpPr txBox="1"/>
            <p:nvPr/>
          </p:nvSpPr>
          <p:spPr>
            <a:xfrm>
              <a:off x="9482447" y="5068208"/>
              <a:ext cx="1019895" cy="400110"/>
            </a:xfrm>
            <a:prstGeom prst="rect">
              <a:avLst/>
            </a:prstGeom>
            <a:solidFill>
              <a:srgbClr val="FFC000">
                <a:lumMod val="40000"/>
                <a:lumOff val="60000"/>
              </a:srgbClr>
            </a:solidFill>
          </p:spPr>
          <p:txBody>
            <a:bodyPr wrap="none" rtlCol="0" anchor="b"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72942"/>
                  </a:solidFill>
                  <a:effectLst/>
                  <a:uLnTx/>
                  <a:uFillTx/>
                  <a:latin typeface="Calibri" panose="020F0502020204030204"/>
                  <a:ea typeface="League Spartan" charset="0"/>
                  <a:cs typeface="Poppins" pitchFamily="2" charset="77"/>
                </a:rPr>
                <a:t>Courses</a:t>
              </a:r>
            </a:p>
          </p:txBody>
        </p:sp>
        <p:sp>
          <p:nvSpPr>
            <p:cNvPr id="30" name="Subtitle 2">
              <a:extLst>
                <a:ext uri="{FF2B5EF4-FFF2-40B4-BE49-F238E27FC236}">
                  <a16:creationId xmlns:a16="http://schemas.microsoft.com/office/drawing/2014/main" id="{0D650912-5532-D461-9468-48C0FEF8CFF7}"/>
                </a:ext>
              </a:extLst>
            </p:cNvPr>
            <p:cNvSpPr txBox="1">
              <a:spLocks/>
            </p:cNvSpPr>
            <p:nvPr/>
          </p:nvSpPr>
          <p:spPr>
            <a:xfrm>
              <a:off x="4141304" y="5170857"/>
              <a:ext cx="3893024" cy="605230"/>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b="1" dirty="0">
                  <a:solidFill>
                    <a:srgbClr val="072942"/>
                  </a:solidFill>
                  <a:latin typeface="Calibri" panose="020F0502020204030204"/>
                  <a:ea typeface="Lato Light" panose="020F0502020204030203" pitchFamily="34" charset="0"/>
                  <a:cs typeface="Mukta ExtraLight" panose="020B0000000000000000" pitchFamily="34" charset="77"/>
                </a:rPr>
                <a:t>Course Learning Outcomes</a:t>
              </a:r>
            </a:p>
            <a:p>
              <a:pPr>
                <a:lnSpc>
                  <a:spcPts val="1750"/>
                </a:lnSpc>
              </a:pPr>
              <a:r>
                <a:rPr lang="en-US" b="1" dirty="0">
                  <a:solidFill>
                    <a:srgbClr val="072942"/>
                  </a:solidFill>
                  <a:latin typeface="Calibri" panose="020F0502020204030204"/>
                  <a:ea typeface="Lato Light" panose="020F0502020204030203" pitchFamily="34" charset="0"/>
                  <a:cs typeface="Mukta ExtraLight" panose="020B0000000000000000" pitchFamily="34" charset="77"/>
                </a:rPr>
                <a:t>CLOs</a:t>
              </a:r>
            </a:p>
          </p:txBody>
        </p:sp>
        <p:sp>
          <p:nvSpPr>
            <p:cNvPr id="31" name="TextBox 30">
              <a:extLst>
                <a:ext uri="{FF2B5EF4-FFF2-40B4-BE49-F238E27FC236}">
                  <a16:creationId xmlns:a16="http://schemas.microsoft.com/office/drawing/2014/main" id="{88474A72-6005-2C24-B9A4-A772AC6F34B8}"/>
                </a:ext>
              </a:extLst>
            </p:cNvPr>
            <p:cNvSpPr txBox="1"/>
            <p:nvPr/>
          </p:nvSpPr>
          <p:spPr>
            <a:xfrm>
              <a:off x="5033565" y="1679096"/>
              <a:ext cx="2190231" cy="1292662"/>
            </a:xfrm>
            <a:prstGeom prst="rect">
              <a:avLst/>
            </a:prstGeom>
            <a:noFill/>
          </p:spPr>
          <p:txBody>
            <a:bodyPr wrap="square" rtlCol="0">
              <a:spAutoFit/>
            </a:bodyPr>
            <a:lstStyle/>
            <a:p>
              <a:pPr algn="ctr"/>
              <a:r>
                <a:rPr lang="en-US" sz="2000" b="1" dirty="0">
                  <a:solidFill>
                    <a:srgbClr val="072942"/>
                  </a:solidFill>
                  <a:latin typeface="Calibri" panose="020F0502020204030204"/>
                </a:rPr>
                <a:t>Institution    Learning Outcomes            </a:t>
              </a:r>
              <a:r>
                <a:rPr lang="en-US" b="1" dirty="0">
                  <a:solidFill>
                    <a:srgbClr val="072942"/>
                  </a:solidFill>
                  <a:latin typeface="Calibri" panose="020F0502020204030204"/>
                </a:rPr>
                <a:t>(Core Competencies)</a:t>
              </a:r>
              <a:endParaRPr lang="en-US" sz="2000" b="1" dirty="0">
                <a:solidFill>
                  <a:srgbClr val="072942"/>
                </a:solidFill>
                <a:latin typeface="Calibri" panose="020F0502020204030204"/>
              </a:endParaRPr>
            </a:p>
          </p:txBody>
        </p:sp>
        <p:sp>
          <p:nvSpPr>
            <p:cNvPr id="32" name="Arrow: Down 31">
              <a:extLst>
                <a:ext uri="{FF2B5EF4-FFF2-40B4-BE49-F238E27FC236}">
                  <a16:creationId xmlns:a16="http://schemas.microsoft.com/office/drawing/2014/main" id="{3AE01D90-8001-CDE2-49D2-8477DA083F70}"/>
                </a:ext>
              </a:extLst>
            </p:cNvPr>
            <p:cNvSpPr/>
            <p:nvPr/>
          </p:nvSpPr>
          <p:spPr>
            <a:xfrm>
              <a:off x="5969552" y="3028004"/>
              <a:ext cx="142258" cy="303932"/>
            </a:xfrm>
            <a:prstGeom prst="down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72942"/>
                </a:solidFill>
                <a:effectLst/>
                <a:uLnTx/>
                <a:uFillTx/>
                <a:latin typeface="Calibri" panose="020F0502020204030204"/>
                <a:ea typeface="+mn-ea"/>
                <a:cs typeface="+mn-cs"/>
              </a:endParaRPr>
            </a:p>
          </p:txBody>
        </p:sp>
        <p:sp>
          <p:nvSpPr>
            <p:cNvPr id="34" name="TextBox 25">
              <a:extLst>
                <a:ext uri="{FF2B5EF4-FFF2-40B4-BE49-F238E27FC236}">
                  <a16:creationId xmlns:a16="http://schemas.microsoft.com/office/drawing/2014/main" id="{A82CC456-9D8E-4F5D-DC0C-B8FA90F8CCFF}"/>
                </a:ext>
              </a:extLst>
            </p:cNvPr>
            <p:cNvSpPr txBox="1"/>
            <p:nvPr/>
          </p:nvSpPr>
          <p:spPr>
            <a:xfrm>
              <a:off x="553072" y="3323958"/>
              <a:ext cx="1750799" cy="1015663"/>
            </a:xfrm>
            <a:prstGeom prst="rect">
              <a:avLst/>
            </a:prstGeom>
            <a:solidFill>
              <a:srgbClr val="FFC000">
                <a:lumMod val="40000"/>
                <a:lumOff val="60000"/>
              </a:srgbClr>
            </a:solidFill>
          </p:spPr>
          <p:txBody>
            <a:bodyPr wrap="none" rtlCol="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72942"/>
                  </a:solidFill>
                  <a:effectLst/>
                  <a:uLnTx/>
                  <a:uFillTx/>
                  <a:latin typeface="Calibri" panose="020F0502020204030204"/>
                  <a:ea typeface="League Spartan" charset="0"/>
                  <a:cs typeface="Poppins" pitchFamily="2" charset="77"/>
                </a:rPr>
                <a:t>Accreditation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72942"/>
                  </a:solidFill>
                  <a:effectLst/>
                  <a:uLnTx/>
                  <a:uFillTx/>
                  <a:latin typeface="Calibri" panose="020F0502020204030204"/>
                  <a:ea typeface="League Spartan" charset="0"/>
                  <a:cs typeface="Poppins" pitchFamily="2" charset="77"/>
                </a:rPr>
                <a:t>Requirements,</a:t>
              </a:r>
            </a:p>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dirty="0">
                  <a:solidFill>
                    <a:srgbClr val="072942"/>
                  </a:solidFill>
                  <a:latin typeface="Calibri" panose="020F0502020204030204"/>
                  <a:ea typeface="League Spartan" charset="0"/>
                  <a:cs typeface="Poppins" pitchFamily="2" charset="77"/>
                </a:rPr>
                <a:t>Stakeholders</a:t>
              </a:r>
              <a:endParaRPr kumimoji="0" lang="en-US" sz="2000" b="1" i="0" u="none" strike="noStrike" kern="0" cap="none" spc="0" normalizeH="0" baseline="0" noProof="0" dirty="0">
                <a:ln>
                  <a:noFill/>
                </a:ln>
                <a:solidFill>
                  <a:srgbClr val="072942"/>
                </a:solidFill>
                <a:effectLst/>
                <a:uLnTx/>
                <a:uFillTx/>
                <a:latin typeface="Calibri" panose="020F0502020204030204"/>
                <a:ea typeface="League Spartan" charset="0"/>
                <a:cs typeface="Poppins" pitchFamily="2" charset="77"/>
              </a:endParaRPr>
            </a:p>
          </p:txBody>
        </p:sp>
        <p:sp>
          <p:nvSpPr>
            <p:cNvPr id="35" name="Arrow: Bent-Up 34">
              <a:extLst>
                <a:ext uri="{FF2B5EF4-FFF2-40B4-BE49-F238E27FC236}">
                  <a16:creationId xmlns:a16="http://schemas.microsoft.com/office/drawing/2014/main" id="{315933A9-EDC1-0D61-7A26-9359634AACD7}"/>
                </a:ext>
              </a:extLst>
            </p:cNvPr>
            <p:cNvSpPr/>
            <p:nvPr/>
          </p:nvSpPr>
          <p:spPr>
            <a:xfrm rot="5400000">
              <a:off x="2123871" y="4108752"/>
              <a:ext cx="360000" cy="1865947"/>
            </a:xfrm>
            <a:prstGeom prst="bentUpArrow">
              <a:avLst>
                <a:gd name="adj1" fmla="val 25000"/>
                <a:gd name="adj2" fmla="val 25968"/>
                <a:gd name="adj3" fmla="val 25000"/>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72942"/>
                </a:solidFill>
                <a:effectLst/>
                <a:uLnTx/>
                <a:uFillTx/>
                <a:latin typeface="Calibri" panose="020F0502020204030204"/>
                <a:ea typeface="+mn-ea"/>
                <a:cs typeface="+mn-cs"/>
              </a:endParaRPr>
            </a:p>
          </p:txBody>
        </p:sp>
        <p:sp>
          <p:nvSpPr>
            <p:cNvPr id="36" name="Arrow: Bent-Up 35">
              <a:extLst>
                <a:ext uri="{FF2B5EF4-FFF2-40B4-BE49-F238E27FC236}">
                  <a16:creationId xmlns:a16="http://schemas.microsoft.com/office/drawing/2014/main" id="{AF9FE742-6046-DC13-E981-8542D4F429E4}"/>
                </a:ext>
              </a:extLst>
            </p:cNvPr>
            <p:cNvSpPr/>
            <p:nvPr/>
          </p:nvSpPr>
          <p:spPr>
            <a:xfrm rot="16200000" flipH="1">
              <a:off x="9161255" y="3728122"/>
              <a:ext cx="360000" cy="900000"/>
            </a:xfrm>
            <a:prstGeom prst="bentUp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72942"/>
                </a:solidFill>
                <a:effectLst/>
                <a:uLnTx/>
                <a:uFillTx/>
                <a:latin typeface="Calibri" panose="020F0502020204030204"/>
                <a:ea typeface="+mn-ea"/>
                <a:cs typeface="+mn-cs"/>
              </a:endParaRPr>
            </a:p>
          </p:txBody>
        </p:sp>
        <p:sp>
          <p:nvSpPr>
            <p:cNvPr id="37" name="Arrow: Bent-Up 36">
              <a:extLst>
                <a:ext uri="{FF2B5EF4-FFF2-40B4-BE49-F238E27FC236}">
                  <a16:creationId xmlns:a16="http://schemas.microsoft.com/office/drawing/2014/main" id="{E8FBEFFE-B75A-91AE-ECEC-B5B64386EC1C}"/>
                </a:ext>
              </a:extLst>
            </p:cNvPr>
            <p:cNvSpPr/>
            <p:nvPr/>
          </p:nvSpPr>
          <p:spPr>
            <a:xfrm rot="16200000" flipH="1">
              <a:off x="7759446" y="1695428"/>
              <a:ext cx="360000" cy="1260000"/>
            </a:xfrm>
            <a:prstGeom prst="bentUp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72942"/>
                </a:solidFill>
                <a:effectLst/>
                <a:uLnTx/>
                <a:uFillTx/>
                <a:latin typeface="Calibri" panose="020F0502020204030204"/>
                <a:ea typeface="+mn-ea"/>
                <a:cs typeface="+mn-cs"/>
              </a:endParaRPr>
            </a:p>
          </p:txBody>
        </p:sp>
        <p:sp>
          <p:nvSpPr>
            <p:cNvPr id="38" name="Arrow: Right 37">
              <a:extLst>
                <a:ext uri="{FF2B5EF4-FFF2-40B4-BE49-F238E27FC236}">
                  <a16:creationId xmlns:a16="http://schemas.microsoft.com/office/drawing/2014/main" id="{34DC158E-7994-6603-0EB4-B90CB135AE8F}"/>
                </a:ext>
              </a:extLst>
            </p:cNvPr>
            <p:cNvSpPr/>
            <p:nvPr/>
          </p:nvSpPr>
          <p:spPr>
            <a:xfrm>
              <a:off x="2526865" y="3611748"/>
              <a:ext cx="1554522" cy="205770"/>
            </a:xfrm>
            <a:prstGeom prst="right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72942"/>
                </a:solidFill>
                <a:effectLst/>
                <a:uLnTx/>
                <a:uFillTx/>
                <a:latin typeface="Calibri" panose="020F0502020204030204"/>
                <a:ea typeface="+mn-ea"/>
                <a:cs typeface="+mn-cs"/>
              </a:endParaRPr>
            </a:p>
          </p:txBody>
        </p:sp>
        <p:sp>
          <p:nvSpPr>
            <p:cNvPr id="39" name="Arrow: Bent-Up 38">
              <a:extLst>
                <a:ext uri="{FF2B5EF4-FFF2-40B4-BE49-F238E27FC236}">
                  <a16:creationId xmlns:a16="http://schemas.microsoft.com/office/drawing/2014/main" id="{60F8F089-11CA-88D9-6690-FD5B6A79D7B0}"/>
                </a:ext>
              </a:extLst>
            </p:cNvPr>
            <p:cNvSpPr/>
            <p:nvPr/>
          </p:nvSpPr>
          <p:spPr>
            <a:xfrm rot="16200000" flipV="1">
              <a:off x="2739500" y="1209144"/>
              <a:ext cx="360000" cy="3097207"/>
            </a:xfrm>
            <a:prstGeom prst="bentUpArrow">
              <a:avLst>
                <a:gd name="adj1" fmla="val 28080"/>
                <a:gd name="adj2" fmla="val 25881"/>
                <a:gd name="adj3" fmla="val 25000"/>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72942"/>
                </a:solidFill>
                <a:effectLst/>
                <a:uLnTx/>
                <a:uFillTx/>
                <a:latin typeface="Calibri" panose="020F0502020204030204"/>
                <a:ea typeface="+mn-ea"/>
                <a:cs typeface="+mn-cs"/>
              </a:endParaRPr>
            </a:p>
          </p:txBody>
        </p:sp>
        <p:sp>
          <p:nvSpPr>
            <p:cNvPr id="40" name="Arrow: Down 39">
              <a:extLst>
                <a:ext uri="{FF2B5EF4-FFF2-40B4-BE49-F238E27FC236}">
                  <a16:creationId xmlns:a16="http://schemas.microsoft.com/office/drawing/2014/main" id="{A926C3E2-02A9-29CF-CAA0-4A3FD60C5476}"/>
                </a:ext>
              </a:extLst>
            </p:cNvPr>
            <p:cNvSpPr/>
            <p:nvPr/>
          </p:nvSpPr>
          <p:spPr>
            <a:xfrm>
              <a:off x="5986423" y="4557793"/>
              <a:ext cx="142258" cy="303932"/>
            </a:xfrm>
            <a:prstGeom prst="down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72942"/>
                </a:solidFill>
                <a:effectLst/>
                <a:uLnTx/>
                <a:uFillTx/>
                <a:latin typeface="Calibri" panose="020F0502020204030204"/>
                <a:ea typeface="+mn-ea"/>
                <a:cs typeface="+mn-cs"/>
              </a:endParaRPr>
            </a:p>
          </p:txBody>
        </p:sp>
      </p:grpSp>
      <p:sp>
        <p:nvSpPr>
          <p:cNvPr id="2" name="Titre 1">
            <a:extLst>
              <a:ext uri="{FF2B5EF4-FFF2-40B4-BE49-F238E27FC236}">
                <a16:creationId xmlns:a16="http://schemas.microsoft.com/office/drawing/2014/main" id="{7455C57F-9AEF-7095-9A13-4950703F026D}"/>
              </a:ext>
            </a:extLst>
          </p:cNvPr>
          <p:cNvSpPr>
            <a:spLocks noGrp="1"/>
          </p:cNvSpPr>
          <p:nvPr>
            <p:ph type="title"/>
          </p:nvPr>
        </p:nvSpPr>
        <p:spPr>
          <a:xfrm>
            <a:off x="567748" y="562093"/>
            <a:ext cx="11490529" cy="900000"/>
          </a:xfrm>
        </p:spPr>
        <p:txBody>
          <a:bodyPr>
            <a:normAutofit/>
          </a:bodyPr>
          <a:lstStyle/>
          <a:p>
            <a:r>
              <a:rPr lang="fr-FR" sz="4000" b="1" kern="0" dirty="0">
                <a:solidFill>
                  <a:schemeClr val="accent1">
                    <a:lumMod val="75000"/>
                  </a:schemeClr>
                </a:solidFill>
                <a:cs typeface="Arial" panose="020B0604020202020204" pitchFamily="34" charset="0"/>
              </a:rPr>
              <a:t>Quality Assurance Alignment</a:t>
            </a:r>
          </a:p>
        </p:txBody>
      </p:sp>
    </p:spTree>
    <p:extLst>
      <p:ext uri="{BB962C8B-B14F-4D97-AF65-F5344CB8AC3E}">
        <p14:creationId xmlns:p14="http://schemas.microsoft.com/office/powerpoint/2010/main" val="36094994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AutoShape 2" descr="#5c21 Cinq compétences clés pour le 21e siècle (Romero, 2016)">
            <a:extLst>
              <a:ext uri="{FF2B5EF4-FFF2-40B4-BE49-F238E27FC236}">
                <a16:creationId xmlns:a16="http://schemas.microsoft.com/office/drawing/2014/main" id="{B5BCA2B4-D5C7-4747-D230-2ED29C2F5C30}"/>
              </a:ext>
            </a:extLst>
          </p:cNvPr>
          <p:cNvSpPr>
            <a:spLocks noChangeAspect="1" noChangeArrowheads="1"/>
          </p:cNvSpPr>
          <p:nvPr/>
        </p:nvSpPr>
        <p:spPr bwMode="auto">
          <a:xfrm>
            <a:off x="7460203" y="383224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itre 1">
            <a:extLst>
              <a:ext uri="{FF2B5EF4-FFF2-40B4-BE49-F238E27FC236}">
                <a16:creationId xmlns:a16="http://schemas.microsoft.com/office/drawing/2014/main" id="{B4BCF4F6-F4BC-88F6-3D83-599A0B5E2A19}"/>
              </a:ext>
            </a:extLst>
          </p:cNvPr>
          <p:cNvSpPr>
            <a:spLocks noGrp="1"/>
          </p:cNvSpPr>
          <p:nvPr>
            <p:ph type="title"/>
          </p:nvPr>
        </p:nvSpPr>
        <p:spPr>
          <a:xfrm>
            <a:off x="553549" y="634250"/>
            <a:ext cx="11323343" cy="900000"/>
          </a:xfrm>
        </p:spPr>
        <p:txBody>
          <a:bodyPr>
            <a:normAutofit/>
          </a:bodyPr>
          <a:lstStyle/>
          <a:p>
            <a:r>
              <a:rPr lang="en-US" sz="4000" dirty="0">
                <a:solidFill>
                  <a:srgbClr val="104862"/>
                </a:solidFill>
              </a:rPr>
              <a:t>2. Academic Quality Office Initiatives</a:t>
            </a:r>
            <a:endParaRPr lang="fr-FR" sz="4000" dirty="0">
              <a:solidFill>
                <a:srgbClr val="104862"/>
              </a:solidFill>
            </a:endParaRPr>
          </a:p>
        </p:txBody>
      </p:sp>
      <p:sp>
        <p:nvSpPr>
          <p:cNvPr id="6" name="Espace réservé du contenu 5">
            <a:extLst>
              <a:ext uri="{FF2B5EF4-FFF2-40B4-BE49-F238E27FC236}">
                <a16:creationId xmlns:a16="http://schemas.microsoft.com/office/drawing/2014/main" id="{180A7506-7043-6AB3-09AD-E02D7026264B}"/>
              </a:ext>
            </a:extLst>
          </p:cNvPr>
          <p:cNvSpPr>
            <a:spLocks noGrp="1"/>
          </p:cNvSpPr>
          <p:nvPr>
            <p:ph sz="quarter" idx="13"/>
          </p:nvPr>
        </p:nvSpPr>
        <p:spPr>
          <a:xfrm>
            <a:off x="553549" y="1768492"/>
            <a:ext cx="11323343" cy="2216150"/>
          </a:xfrm>
        </p:spPr>
        <p:txBody>
          <a:bodyPr vert="horz" lIns="91440" tIns="45720" rIns="91440" bIns="45720" rtlCol="0">
            <a:normAutofit/>
          </a:bodyPr>
          <a:lstStyle/>
          <a:p>
            <a:pPr marL="584200" indent="-571500">
              <a:lnSpc>
                <a:spcPct val="100000"/>
              </a:lnSpc>
              <a:spcBef>
                <a:spcPts val="985"/>
              </a:spcBef>
              <a:tabLst>
                <a:tab pos="583565" algn="l"/>
              </a:tabLst>
            </a:pPr>
            <a:r>
              <a:rPr lang="fr-FR" b="1" spc="-10" dirty="0">
                <a:solidFill>
                  <a:srgbClr val="104862"/>
                </a:solidFill>
                <a:latin typeface="Aptos" panose="02110004020202020204"/>
                <a:cs typeface="Arial"/>
              </a:rPr>
              <a:t>LMS Canvas</a:t>
            </a:r>
          </a:p>
          <a:p>
            <a:pPr marL="584200" indent="-571500">
              <a:lnSpc>
                <a:spcPct val="100000"/>
              </a:lnSpc>
              <a:spcBef>
                <a:spcPts val="985"/>
              </a:spcBef>
              <a:tabLst>
                <a:tab pos="583565" algn="l"/>
              </a:tabLst>
            </a:pPr>
            <a:r>
              <a:rPr lang="fr-FR" b="1" spc="-10" dirty="0" err="1">
                <a:solidFill>
                  <a:srgbClr val="104862"/>
                </a:solidFill>
                <a:latin typeface="Aptos" panose="02110004020202020204"/>
                <a:cs typeface="Arial"/>
              </a:rPr>
              <a:t>Student</a:t>
            </a:r>
            <a:r>
              <a:rPr lang="fr-FR" b="1" spc="-10" dirty="0">
                <a:solidFill>
                  <a:srgbClr val="104862"/>
                </a:solidFill>
                <a:latin typeface="Aptos" panose="02110004020202020204"/>
                <a:cs typeface="Arial"/>
              </a:rPr>
              <a:t> Course Evaluation (SCE)</a:t>
            </a:r>
          </a:p>
          <a:p>
            <a:pPr marL="584200" indent="-571500">
              <a:lnSpc>
                <a:spcPct val="100000"/>
              </a:lnSpc>
              <a:spcBef>
                <a:spcPts val="985"/>
              </a:spcBef>
              <a:tabLst>
                <a:tab pos="583565" algn="l"/>
              </a:tabLst>
            </a:pPr>
            <a:r>
              <a:rPr lang="fr-FR" b="1" spc="-10" dirty="0" err="1">
                <a:solidFill>
                  <a:srgbClr val="104862"/>
                </a:solidFill>
                <a:latin typeface="Aptos" panose="02110004020202020204"/>
                <a:cs typeface="Arial"/>
              </a:rPr>
              <a:t>Current</a:t>
            </a:r>
            <a:r>
              <a:rPr lang="fr-FR" b="1" spc="-10" dirty="0">
                <a:solidFill>
                  <a:srgbClr val="104862"/>
                </a:solidFill>
                <a:latin typeface="Aptos" panose="02110004020202020204"/>
                <a:cs typeface="Arial"/>
              </a:rPr>
              <a:t> Initiatives</a:t>
            </a:r>
          </a:p>
        </p:txBody>
      </p:sp>
    </p:spTree>
    <p:extLst>
      <p:ext uri="{BB962C8B-B14F-4D97-AF65-F5344CB8AC3E}">
        <p14:creationId xmlns:p14="http://schemas.microsoft.com/office/powerpoint/2010/main" val="36589698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E9AF1-C686-6DBE-9C10-6C635E34C3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7C78C5-95B2-AC2A-E6E4-31FD472FC479}"/>
              </a:ext>
            </a:extLst>
          </p:cNvPr>
          <p:cNvSpPr>
            <a:spLocks noGrp="1"/>
          </p:cNvSpPr>
          <p:nvPr>
            <p:ph type="title"/>
          </p:nvPr>
        </p:nvSpPr>
        <p:spPr>
          <a:xfrm>
            <a:off x="584201" y="578467"/>
            <a:ext cx="11345332" cy="900000"/>
          </a:xfrm>
        </p:spPr>
        <p:txBody>
          <a:bodyPr anchor="ctr">
            <a:normAutofit/>
          </a:bodyPr>
          <a:lstStyle/>
          <a:p>
            <a:r>
              <a:rPr lang="en-US" sz="4000" b="1" dirty="0">
                <a:solidFill>
                  <a:srgbClr val="104862"/>
                </a:solidFill>
              </a:rPr>
              <a:t>About Canvas LMS</a:t>
            </a:r>
          </a:p>
        </p:txBody>
      </p:sp>
      <p:sp>
        <p:nvSpPr>
          <p:cNvPr id="5" name="Espace réservé du contenu 4">
            <a:extLst>
              <a:ext uri="{FF2B5EF4-FFF2-40B4-BE49-F238E27FC236}">
                <a16:creationId xmlns:a16="http://schemas.microsoft.com/office/drawing/2014/main" id="{B27FA31A-8ED9-EDDF-4409-C9D214CB8D5C}"/>
              </a:ext>
            </a:extLst>
          </p:cNvPr>
          <p:cNvSpPr>
            <a:spLocks noGrp="1"/>
          </p:cNvSpPr>
          <p:nvPr>
            <p:ph sz="half" idx="1"/>
          </p:nvPr>
        </p:nvSpPr>
        <p:spPr>
          <a:xfrm>
            <a:off x="584201" y="1662025"/>
            <a:ext cx="11345332" cy="4617508"/>
          </a:xfrm>
        </p:spPr>
        <p:txBody>
          <a:bodyPr>
            <a:noAutofit/>
          </a:bodyPr>
          <a:lstStyle/>
          <a:p>
            <a:pPr marL="0" indent="0">
              <a:buNone/>
            </a:pPr>
            <a:r>
              <a:rPr lang="en-US" b="1" dirty="0"/>
              <a:t>Canvas:</a:t>
            </a:r>
          </a:p>
          <a:p>
            <a:pPr lvl="1"/>
            <a:r>
              <a:rPr lang="en-US" sz="2800" dirty="0"/>
              <a:t>Our learning management platform adopted at UM6P.</a:t>
            </a:r>
          </a:p>
          <a:p>
            <a:pPr marL="0" indent="0">
              <a:buNone/>
            </a:pPr>
            <a:r>
              <a:rPr lang="fr-FR" b="1" dirty="0"/>
              <a:t>Our </a:t>
            </a:r>
            <a:r>
              <a:rPr lang="fr-FR" b="1" dirty="0" err="1"/>
              <a:t>Role</a:t>
            </a:r>
            <a:r>
              <a:rPr lang="fr-FR" b="1" dirty="0"/>
              <a:t>:</a:t>
            </a:r>
          </a:p>
          <a:p>
            <a:pPr marL="742950" lvl="1" indent="-285750"/>
            <a:r>
              <a:rPr lang="en-US" sz="2800" dirty="0"/>
              <a:t>Ensure monthly monitoring of the platform’s usage by faculty and students.</a:t>
            </a:r>
          </a:p>
          <a:p>
            <a:pPr marL="742950" lvl="1" indent="-285750"/>
            <a:r>
              <a:rPr lang="fr-FR" sz="2800" dirty="0"/>
              <a:t>Report</a:t>
            </a:r>
            <a:r>
              <a:rPr lang="en-US" sz="2800" dirty="0"/>
              <a:t> monthly dashboards to top management and schools.</a:t>
            </a:r>
          </a:p>
          <a:p>
            <a:pPr marL="0" indent="0">
              <a:buNone/>
            </a:pPr>
            <a:r>
              <a:rPr lang="fr-FR" b="1" dirty="0"/>
              <a:t>Our UM6P </a:t>
            </a:r>
            <a:r>
              <a:rPr lang="fr-FR" b="1" dirty="0" err="1"/>
              <a:t>Partners</a:t>
            </a:r>
            <a:r>
              <a:rPr lang="fr-FR" b="1" dirty="0"/>
              <a:t> :</a:t>
            </a:r>
          </a:p>
          <a:p>
            <a:pPr marL="914400" lvl="1" indent="-457200"/>
            <a:r>
              <a:rPr lang="fr-FR" sz="2800" dirty="0"/>
              <a:t>DSA</a:t>
            </a:r>
          </a:p>
          <a:p>
            <a:pPr marL="914400" lvl="1" indent="-457200"/>
            <a:r>
              <a:rPr lang="fr-FR" sz="2800" dirty="0"/>
              <a:t>CTE</a:t>
            </a:r>
          </a:p>
          <a:p>
            <a:pPr marL="914400" lvl="1" indent="-457200"/>
            <a:r>
              <a:rPr lang="fr-FR" sz="2800" dirty="0"/>
              <a:t>DEO</a:t>
            </a:r>
          </a:p>
        </p:txBody>
      </p:sp>
      <p:pic>
        <p:nvPicPr>
          <p:cNvPr id="6" name="Image 5" descr="Une image contenant Graphique, halloween, citrouille, conception&#10;&#10;Le contenu généré par l’IA peut être incorrect.">
            <a:extLst>
              <a:ext uri="{FF2B5EF4-FFF2-40B4-BE49-F238E27FC236}">
                <a16:creationId xmlns:a16="http://schemas.microsoft.com/office/drawing/2014/main" id="{6670686D-F64A-5A27-3DD1-76113B30BBB1}"/>
              </a:ext>
            </a:extLst>
          </p:cNvPr>
          <p:cNvPicPr>
            <a:picLocks noChangeAspect="1"/>
          </p:cNvPicPr>
          <p:nvPr/>
        </p:nvPicPr>
        <p:blipFill>
          <a:blip r:embed="rId2"/>
          <a:srcRect l="21520" t="16155" r="21712" b="17216"/>
          <a:stretch>
            <a:fillRect/>
          </a:stretch>
        </p:blipFill>
        <p:spPr>
          <a:xfrm>
            <a:off x="9558867" y="4470400"/>
            <a:ext cx="2633133" cy="2387600"/>
          </a:xfrm>
          <a:prstGeom prst="rect">
            <a:avLst/>
          </a:prstGeom>
          <a:noFill/>
        </p:spPr>
      </p:pic>
    </p:spTree>
    <p:extLst>
      <p:ext uri="{BB962C8B-B14F-4D97-AF65-F5344CB8AC3E}">
        <p14:creationId xmlns:p14="http://schemas.microsoft.com/office/powerpoint/2010/main" val="139862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8D1C8A2-0A9B-B0E0-7CDD-51DC5E26ED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DCAE18-B466-AA81-9C2E-A1F766A03EF0}"/>
              </a:ext>
            </a:extLst>
          </p:cNvPr>
          <p:cNvSpPr>
            <a:spLocks noGrp="1"/>
          </p:cNvSpPr>
          <p:nvPr>
            <p:ph type="title"/>
          </p:nvPr>
        </p:nvSpPr>
        <p:spPr>
          <a:xfrm>
            <a:off x="558801" y="540438"/>
            <a:ext cx="11557000" cy="900000"/>
          </a:xfrm>
        </p:spPr>
        <p:txBody>
          <a:bodyPr anchor="b">
            <a:noAutofit/>
          </a:bodyPr>
          <a:lstStyle/>
          <a:p>
            <a:r>
              <a:rPr lang="en-US" sz="4000" b="1" dirty="0">
                <a:solidFill>
                  <a:schemeClr val="accent1">
                    <a:lumMod val="75000"/>
                  </a:schemeClr>
                </a:solidFill>
              </a:rPr>
              <a:t>Overview of Student Course evaluation (SCE)</a:t>
            </a:r>
          </a:p>
        </p:txBody>
      </p:sp>
      <p:sp>
        <p:nvSpPr>
          <p:cNvPr id="4" name="Espace réservé du contenu 3">
            <a:extLst>
              <a:ext uri="{FF2B5EF4-FFF2-40B4-BE49-F238E27FC236}">
                <a16:creationId xmlns:a16="http://schemas.microsoft.com/office/drawing/2014/main" id="{CACB522C-11D0-A67D-3BC6-6CD0E10F8A9C}"/>
              </a:ext>
            </a:extLst>
          </p:cNvPr>
          <p:cNvSpPr>
            <a:spLocks noGrp="1"/>
          </p:cNvSpPr>
          <p:nvPr>
            <p:ph idx="1"/>
          </p:nvPr>
        </p:nvSpPr>
        <p:spPr>
          <a:xfrm>
            <a:off x="579362" y="1703917"/>
            <a:ext cx="11455399" cy="4659073"/>
          </a:xfrm>
        </p:spPr>
        <p:txBody>
          <a:bodyPr anchor="t">
            <a:noAutofit/>
          </a:bodyPr>
          <a:lstStyle/>
          <a:p>
            <a:pPr marL="342900" lvl="0" indent="-342900" eaLnBrk="0" fontAlgn="base" hangingPunct="0">
              <a:lnSpc>
                <a:spcPct val="150000"/>
              </a:lnSpc>
              <a:spcBef>
                <a:spcPct val="0"/>
              </a:spcBef>
              <a:spcAft>
                <a:spcPct val="0"/>
              </a:spcAft>
            </a:pPr>
            <a:r>
              <a:rPr lang="fr-FR" altLang="fr-FR" dirty="0"/>
              <a:t>Tool to </a:t>
            </a:r>
            <a:r>
              <a:rPr lang="fr-FR" altLang="fr-FR" dirty="0" err="1"/>
              <a:t>gather</a:t>
            </a:r>
            <a:r>
              <a:rPr lang="fr-FR" altLang="fr-FR" dirty="0"/>
              <a:t> </a:t>
            </a:r>
            <a:r>
              <a:rPr lang="fr-FR" altLang="fr-FR" dirty="0" err="1"/>
              <a:t>students’s</a:t>
            </a:r>
            <a:r>
              <a:rPr lang="fr-FR" altLang="fr-FR" dirty="0"/>
              <a:t> feedback on courses and </a:t>
            </a:r>
            <a:r>
              <a:rPr lang="fr-FR" altLang="fr-FR" dirty="0" err="1"/>
              <a:t>teaching</a:t>
            </a:r>
            <a:endParaRPr lang="fr-FR" altLang="fr-FR" dirty="0"/>
          </a:p>
          <a:p>
            <a:pPr marL="342900" lvl="0" indent="-342900" eaLnBrk="0" fontAlgn="base" hangingPunct="0">
              <a:lnSpc>
                <a:spcPct val="150000"/>
              </a:lnSpc>
              <a:spcBef>
                <a:spcPct val="0"/>
              </a:spcBef>
              <a:spcAft>
                <a:spcPct val="0"/>
              </a:spcAft>
            </a:pPr>
            <a:r>
              <a:rPr lang="fr-FR" altLang="fr-FR" dirty="0" err="1"/>
              <a:t>Conducted</a:t>
            </a:r>
            <a:r>
              <a:rPr lang="fr-FR" altLang="fr-FR" dirty="0"/>
              <a:t> at the end of </a:t>
            </a:r>
            <a:r>
              <a:rPr lang="fr-FR" altLang="fr-FR" dirty="0" err="1"/>
              <a:t>each</a:t>
            </a:r>
            <a:r>
              <a:rPr lang="fr-FR" altLang="fr-FR" dirty="0"/>
              <a:t> </a:t>
            </a:r>
            <a:r>
              <a:rPr lang="fr-FR" altLang="fr-FR" dirty="0" err="1"/>
              <a:t>semester</a:t>
            </a:r>
            <a:endParaRPr lang="fr-FR" altLang="fr-FR" dirty="0"/>
          </a:p>
          <a:p>
            <a:pPr marL="342900" lvl="0" indent="-342900" eaLnBrk="0" fontAlgn="base" hangingPunct="0">
              <a:lnSpc>
                <a:spcPct val="150000"/>
              </a:lnSpc>
              <a:spcBef>
                <a:spcPct val="0"/>
              </a:spcBef>
              <a:spcAft>
                <a:spcPct val="0"/>
              </a:spcAft>
            </a:pPr>
            <a:r>
              <a:rPr lang="fr-FR" altLang="fr-FR" dirty="0" err="1"/>
              <a:t>Ensures</a:t>
            </a:r>
            <a:r>
              <a:rPr lang="fr-FR" altLang="fr-FR" dirty="0"/>
              <a:t> </a:t>
            </a:r>
            <a:r>
              <a:rPr lang="fr-FR" altLang="fr-FR" dirty="0" err="1"/>
              <a:t>students’s</a:t>
            </a:r>
            <a:r>
              <a:rPr lang="fr-FR" altLang="fr-FR" dirty="0"/>
              <a:t> </a:t>
            </a:r>
            <a:r>
              <a:rPr lang="fr-FR" altLang="fr-FR" dirty="0" err="1"/>
              <a:t>voices</a:t>
            </a:r>
            <a:r>
              <a:rPr lang="fr-FR" altLang="fr-FR" dirty="0"/>
              <a:t> are </a:t>
            </a:r>
            <a:r>
              <a:rPr lang="fr-FR" altLang="fr-FR" dirty="0" err="1"/>
              <a:t>included</a:t>
            </a:r>
            <a:r>
              <a:rPr lang="fr-FR" altLang="fr-FR" dirty="0"/>
              <a:t> in </a:t>
            </a:r>
            <a:r>
              <a:rPr lang="fr-FR" altLang="fr-FR" dirty="0" err="1"/>
              <a:t>continuous</a:t>
            </a:r>
            <a:r>
              <a:rPr lang="fr-FR" altLang="fr-FR" dirty="0"/>
              <a:t> </a:t>
            </a:r>
            <a:r>
              <a:rPr lang="fr-FR" altLang="fr-FR" dirty="0" err="1"/>
              <a:t>improvement</a:t>
            </a:r>
            <a:endParaRPr lang="fr-FR" altLang="fr-FR" dirty="0"/>
          </a:p>
          <a:p>
            <a:pPr marL="342900" lvl="0" indent="-342900" eaLnBrk="0" fontAlgn="base" hangingPunct="0">
              <a:lnSpc>
                <a:spcPct val="150000"/>
              </a:lnSpc>
              <a:spcBef>
                <a:spcPct val="0"/>
              </a:spcBef>
              <a:spcAft>
                <a:spcPct val="0"/>
              </a:spcAft>
            </a:pPr>
            <a:r>
              <a:rPr lang="fr-FR" altLang="fr-FR" dirty="0" err="1"/>
              <a:t>Provides</a:t>
            </a:r>
            <a:r>
              <a:rPr lang="fr-FR" altLang="fr-FR" dirty="0"/>
              <a:t> </a:t>
            </a:r>
            <a:r>
              <a:rPr lang="fr-FR" altLang="fr-FR" dirty="0" err="1"/>
              <a:t>evidence</a:t>
            </a:r>
            <a:r>
              <a:rPr lang="fr-FR" altLang="fr-FR" dirty="0"/>
              <a:t> for </a:t>
            </a:r>
            <a:r>
              <a:rPr lang="fr-FR" altLang="fr-FR" dirty="0" err="1"/>
              <a:t>academic</a:t>
            </a:r>
            <a:r>
              <a:rPr lang="fr-FR" altLang="fr-FR" dirty="0"/>
              <a:t> </a:t>
            </a:r>
            <a:r>
              <a:rPr lang="fr-FR" altLang="fr-FR" dirty="0" err="1"/>
              <a:t>quality</a:t>
            </a:r>
            <a:r>
              <a:rPr lang="fr-FR" altLang="fr-FR" dirty="0"/>
              <a:t> assurance and </a:t>
            </a:r>
            <a:r>
              <a:rPr lang="fr-FR" altLang="fr-FR" dirty="0" err="1"/>
              <a:t>accreditation</a:t>
            </a:r>
            <a:endParaRPr lang="fr-FR" altLang="fr-FR" dirty="0"/>
          </a:p>
          <a:p>
            <a:pPr marL="342900" lvl="0" indent="-342900" eaLnBrk="0" fontAlgn="base" hangingPunct="0">
              <a:lnSpc>
                <a:spcPct val="150000"/>
              </a:lnSpc>
              <a:spcBef>
                <a:spcPct val="0"/>
              </a:spcBef>
              <a:spcAft>
                <a:spcPct val="0"/>
              </a:spcAft>
            </a:pPr>
            <a:r>
              <a:rPr lang="fr-FR" altLang="fr-FR" dirty="0"/>
              <a:t>Supports </a:t>
            </a:r>
            <a:r>
              <a:rPr lang="fr-FR" altLang="fr-FR" dirty="0" err="1"/>
              <a:t>faculty</a:t>
            </a:r>
            <a:r>
              <a:rPr lang="fr-FR" altLang="fr-FR" dirty="0"/>
              <a:t> </a:t>
            </a:r>
            <a:r>
              <a:rPr lang="fr-FR" altLang="fr-FR" dirty="0" err="1"/>
              <a:t>development</a:t>
            </a:r>
            <a:r>
              <a:rPr lang="fr-FR" altLang="fr-FR" dirty="0"/>
              <a:t> </a:t>
            </a:r>
            <a:r>
              <a:rPr lang="fr-FR" altLang="fr-FR" dirty="0" err="1"/>
              <a:t>through</a:t>
            </a:r>
            <a:r>
              <a:rPr lang="fr-FR" altLang="fr-FR" dirty="0"/>
              <a:t> constructive feedback</a:t>
            </a:r>
          </a:p>
          <a:p>
            <a:pPr marL="342900" lvl="0" indent="-342900" eaLnBrk="0" fontAlgn="base" hangingPunct="0">
              <a:lnSpc>
                <a:spcPct val="150000"/>
              </a:lnSpc>
              <a:spcBef>
                <a:spcPct val="0"/>
              </a:spcBef>
              <a:spcAft>
                <a:spcPct val="0"/>
              </a:spcAft>
            </a:pPr>
            <a:r>
              <a:rPr lang="fr-FR" altLang="fr-FR" dirty="0" err="1"/>
              <a:t>Results</a:t>
            </a:r>
            <a:r>
              <a:rPr lang="fr-FR" altLang="fr-FR" dirty="0"/>
              <a:t> </a:t>
            </a:r>
            <a:r>
              <a:rPr lang="fr-FR" altLang="fr-FR" dirty="0" err="1"/>
              <a:t>inform</a:t>
            </a:r>
            <a:r>
              <a:rPr lang="fr-FR" altLang="fr-FR" dirty="0"/>
              <a:t> </a:t>
            </a:r>
            <a:r>
              <a:rPr lang="fr-FR" altLang="fr-FR" dirty="0" err="1"/>
              <a:t>decision-making</a:t>
            </a:r>
            <a:r>
              <a:rPr lang="fr-FR" altLang="fr-FR" dirty="0"/>
              <a:t> at course, program, and </a:t>
            </a:r>
            <a:r>
              <a:rPr lang="fr-FR" altLang="fr-FR" dirty="0" err="1"/>
              <a:t>institutional</a:t>
            </a:r>
            <a:r>
              <a:rPr lang="fr-FR" altLang="fr-FR" dirty="0"/>
              <a:t> </a:t>
            </a:r>
            <a:r>
              <a:rPr lang="fr-FR" altLang="fr-FR" dirty="0" err="1"/>
              <a:t>levels</a:t>
            </a:r>
            <a:r>
              <a:rPr lang="fr-FR" altLang="fr-FR" dirty="0"/>
              <a:t>.</a:t>
            </a:r>
          </a:p>
        </p:txBody>
      </p:sp>
      <p:pic>
        <p:nvPicPr>
          <p:cNvPr id="3" name="Image 2" descr="Une image contenant violet, Lilas, Caractère coloré, Graphique&#10;&#10;Le contenu généré par l’IA peut être incorrect.">
            <a:extLst>
              <a:ext uri="{FF2B5EF4-FFF2-40B4-BE49-F238E27FC236}">
                <a16:creationId xmlns:a16="http://schemas.microsoft.com/office/drawing/2014/main" id="{C712AFE1-3DA6-815C-58DC-03981BEFEE98}"/>
              </a:ext>
            </a:extLst>
          </p:cNvPr>
          <p:cNvPicPr>
            <a:picLocks noChangeAspect="1"/>
          </p:cNvPicPr>
          <p:nvPr/>
        </p:nvPicPr>
        <p:blipFill>
          <a:blip r:embed="rId3"/>
          <a:srcRect l="9421" t="3856" r="16096" b="4802"/>
          <a:stretch>
            <a:fillRect/>
          </a:stretch>
        </p:blipFill>
        <p:spPr>
          <a:xfrm>
            <a:off x="10944509" y="5585433"/>
            <a:ext cx="1090252" cy="1337032"/>
          </a:xfrm>
          <a:prstGeom prst="rect">
            <a:avLst/>
          </a:prstGeom>
        </p:spPr>
      </p:pic>
      <p:grpSp>
        <p:nvGrpSpPr>
          <p:cNvPr id="13" name="Group 12">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4" name="Rectangle 13">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467668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4B215E94-6F5C-969B-3CAD-4DE8DB367B4F}"/>
            </a:ext>
          </a:extLst>
        </p:cNvPr>
        <p:cNvGrpSpPr/>
        <p:nvPr/>
      </p:nvGrpSpPr>
      <p:grpSpPr>
        <a:xfrm>
          <a:off x="0" y="0"/>
          <a:ext cx="0" cy="0"/>
          <a:chOff x="0" y="0"/>
          <a:chExt cx="0" cy="0"/>
        </a:xfrm>
      </p:grpSpPr>
      <p:sp>
        <p:nvSpPr>
          <p:cNvPr id="5" name="AutoShape 2" descr="#5c21 Cinq compétences clés pour le 21e siècle (Romero, 2016)">
            <a:extLst>
              <a:ext uri="{FF2B5EF4-FFF2-40B4-BE49-F238E27FC236}">
                <a16:creationId xmlns:a16="http://schemas.microsoft.com/office/drawing/2014/main" id="{267F40E0-CCBB-A463-45DC-C14DEA89170D}"/>
              </a:ext>
            </a:extLst>
          </p:cNvPr>
          <p:cNvSpPr>
            <a:spLocks noChangeAspect="1" noChangeArrowheads="1"/>
          </p:cNvSpPr>
          <p:nvPr/>
        </p:nvSpPr>
        <p:spPr bwMode="auto">
          <a:xfrm>
            <a:off x="7460203" y="383224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2FA0BAC7-182C-7083-56C8-0E8DE8DE09B7}"/>
              </a:ext>
            </a:extLst>
          </p:cNvPr>
          <p:cNvSpPr>
            <a:spLocks noGrp="1"/>
          </p:cNvSpPr>
          <p:nvPr>
            <p:ph type="title"/>
          </p:nvPr>
        </p:nvSpPr>
        <p:spPr>
          <a:xfrm>
            <a:off x="567267" y="578455"/>
            <a:ext cx="11488897" cy="1059342"/>
          </a:xfrm>
        </p:spPr>
        <p:txBody>
          <a:bodyPr>
            <a:normAutofit/>
          </a:bodyPr>
          <a:lstStyle/>
          <a:p>
            <a:pPr algn="l"/>
            <a:r>
              <a:rPr lang="en-US" sz="4000" dirty="0">
                <a:solidFill>
                  <a:srgbClr val="163E64"/>
                </a:solidFill>
              </a:rPr>
              <a:t>3. Quality Assurance Ongoing Projects </a:t>
            </a:r>
            <a:endParaRPr lang="fr-FR" dirty="0"/>
          </a:p>
        </p:txBody>
      </p:sp>
      <p:sp>
        <p:nvSpPr>
          <p:cNvPr id="6" name="Espace réservé du contenu 5">
            <a:extLst>
              <a:ext uri="{FF2B5EF4-FFF2-40B4-BE49-F238E27FC236}">
                <a16:creationId xmlns:a16="http://schemas.microsoft.com/office/drawing/2014/main" id="{F5BAD963-16CA-4261-C6BE-AA9B680D5F90}"/>
              </a:ext>
            </a:extLst>
          </p:cNvPr>
          <p:cNvSpPr>
            <a:spLocks noGrp="1"/>
          </p:cNvSpPr>
          <p:nvPr>
            <p:ph sz="quarter" idx="13"/>
          </p:nvPr>
        </p:nvSpPr>
        <p:spPr>
          <a:xfrm>
            <a:off x="567267" y="1754393"/>
            <a:ext cx="11280176" cy="3503405"/>
          </a:xfrm>
        </p:spPr>
        <p:txBody>
          <a:bodyPr>
            <a:normAutofit/>
          </a:bodyPr>
          <a:lstStyle/>
          <a:p>
            <a:pPr marL="584200" lvl="1" indent="-571500">
              <a:lnSpc>
                <a:spcPct val="110000"/>
              </a:lnSpc>
              <a:spcBef>
                <a:spcPts val="985"/>
              </a:spcBef>
              <a:tabLst>
                <a:tab pos="583565" algn="l"/>
              </a:tabLst>
              <a:defRPr/>
            </a:pPr>
            <a:r>
              <a:rPr lang="en-US" sz="2800" b="1" spc="-10" dirty="0">
                <a:solidFill>
                  <a:srgbClr val="104862"/>
                </a:solidFill>
                <a:latin typeface="Aptos" panose="02110004020202020204"/>
                <a:cs typeface="Arial"/>
              </a:rPr>
              <a:t>ABET</a:t>
            </a:r>
          </a:p>
          <a:p>
            <a:pPr marL="584200" lvl="1" indent="-571500">
              <a:lnSpc>
                <a:spcPct val="110000"/>
              </a:lnSpc>
              <a:spcBef>
                <a:spcPts val="985"/>
              </a:spcBef>
              <a:tabLst>
                <a:tab pos="583565" algn="l"/>
              </a:tabLst>
              <a:defRPr/>
            </a:pPr>
            <a:r>
              <a:rPr lang="en-US" sz="2800" b="1" spc="-10" dirty="0">
                <a:solidFill>
                  <a:srgbClr val="104862"/>
                </a:solidFill>
                <a:latin typeface="Aptos" panose="02110004020202020204"/>
                <a:cs typeface="Arial"/>
              </a:rPr>
              <a:t>ISO 21001</a:t>
            </a:r>
            <a:endParaRPr lang="fr-FR" sz="2800" b="1" spc="-10" dirty="0">
              <a:solidFill>
                <a:srgbClr val="104862"/>
              </a:solidFill>
              <a:latin typeface="Aptos" panose="02110004020202020204"/>
              <a:cs typeface="Arial"/>
            </a:endParaRPr>
          </a:p>
          <a:p>
            <a:pPr marL="584200" lvl="1" indent="-571500">
              <a:lnSpc>
                <a:spcPct val="110000"/>
              </a:lnSpc>
              <a:spcBef>
                <a:spcPts val="985"/>
              </a:spcBef>
              <a:tabLst>
                <a:tab pos="583565" algn="l"/>
              </a:tabLst>
              <a:defRPr/>
            </a:pPr>
            <a:r>
              <a:rPr lang="en-US" sz="2800" b="1" spc="-10" dirty="0">
                <a:solidFill>
                  <a:srgbClr val="104862"/>
                </a:solidFill>
                <a:latin typeface="Aptos" panose="02110004020202020204"/>
                <a:cs typeface="Arial"/>
              </a:rPr>
              <a:t>AACSB</a:t>
            </a:r>
          </a:p>
          <a:p>
            <a:pPr marL="584200" lvl="1" indent="-571500">
              <a:lnSpc>
                <a:spcPct val="110000"/>
              </a:lnSpc>
              <a:spcBef>
                <a:spcPts val="985"/>
              </a:spcBef>
              <a:tabLst>
                <a:tab pos="583565" algn="l"/>
              </a:tabLst>
              <a:defRPr/>
            </a:pPr>
            <a:r>
              <a:rPr lang="en-US" sz="2800" b="1" spc="-10" dirty="0">
                <a:solidFill>
                  <a:srgbClr val="104862"/>
                </a:solidFill>
                <a:latin typeface="Aptos" panose="02110004020202020204"/>
                <a:cs typeface="Arial"/>
              </a:rPr>
              <a:t>EAQUALS</a:t>
            </a:r>
          </a:p>
          <a:p>
            <a:pPr marL="584200" lvl="1" indent="-571500">
              <a:lnSpc>
                <a:spcPct val="110000"/>
              </a:lnSpc>
              <a:spcBef>
                <a:spcPts val="985"/>
              </a:spcBef>
              <a:tabLst>
                <a:tab pos="583565" algn="l"/>
              </a:tabLst>
              <a:defRPr/>
            </a:pPr>
            <a:r>
              <a:rPr lang="en-US" sz="2800" b="1" spc="-10" dirty="0">
                <a:solidFill>
                  <a:srgbClr val="104862"/>
                </a:solidFill>
                <a:cs typeface="Arial"/>
              </a:rPr>
              <a:t>ANEAQ</a:t>
            </a:r>
            <a:endParaRPr lang="en-US" sz="2800" b="1" spc="-10" dirty="0">
              <a:solidFill>
                <a:srgbClr val="104862"/>
              </a:solidFill>
              <a:latin typeface="Aptos" panose="02110004020202020204"/>
              <a:cs typeface="Arial"/>
            </a:endParaRPr>
          </a:p>
          <a:p>
            <a:endParaRPr lang="fr-FR" b="1" spc="-10" dirty="0">
              <a:solidFill>
                <a:srgbClr val="104862"/>
              </a:solidFill>
              <a:latin typeface="Aptos" panose="02110004020202020204"/>
              <a:cs typeface="Arial"/>
            </a:endParaRPr>
          </a:p>
        </p:txBody>
      </p:sp>
    </p:spTree>
    <p:extLst>
      <p:ext uri="{BB962C8B-B14F-4D97-AF65-F5344CB8AC3E}">
        <p14:creationId xmlns:p14="http://schemas.microsoft.com/office/powerpoint/2010/main" val="35485347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02FDF-F599-AE96-3F26-BF6B3D36F0F5}"/>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E27DF83B-491A-FAF6-101D-578B4B0ADFE4}"/>
              </a:ext>
            </a:extLst>
          </p:cNvPr>
          <p:cNvSpPr>
            <a:spLocks noGrp="1"/>
          </p:cNvSpPr>
          <p:nvPr>
            <p:ph type="title"/>
          </p:nvPr>
        </p:nvSpPr>
        <p:spPr>
          <a:xfrm>
            <a:off x="550333" y="687797"/>
            <a:ext cx="11463867" cy="1002891"/>
          </a:xfrm>
        </p:spPr>
        <p:txBody>
          <a:bodyPr anchor="ctr">
            <a:normAutofit fontScale="90000"/>
          </a:bodyPr>
          <a:lstStyle/>
          <a:p>
            <a:r>
              <a:rPr lang="fr-FR" sz="4000" b="1" dirty="0">
                <a:solidFill>
                  <a:schemeClr val="accent1">
                    <a:lumMod val="75000"/>
                  </a:schemeClr>
                </a:solidFill>
              </a:rPr>
              <a:t>ABET </a:t>
            </a:r>
            <a:r>
              <a:rPr lang="fr-FR" sz="4000" b="1" dirty="0" err="1">
                <a:solidFill>
                  <a:schemeClr val="accent1">
                    <a:lumMod val="75000"/>
                  </a:schemeClr>
                </a:solidFill>
              </a:rPr>
              <a:t>Accreditation</a:t>
            </a:r>
            <a:r>
              <a:rPr lang="fr-FR" sz="4000" b="1" dirty="0">
                <a:solidFill>
                  <a:schemeClr val="accent1">
                    <a:lumMod val="75000"/>
                  </a:schemeClr>
                </a:solidFill>
              </a:rPr>
              <a:t> - A Strategic Lever for Engineering Programs</a:t>
            </a:r>
          </a:p>
        </p:txBody>
      </p:sp>
      <p:sp>
        <p:nvSpPr>
          <p:cNvPr id="2" name="Espace réservé du contenu 1">
            <a:extLst>
              <a:ext uri="{FF2B5EF4-FFF2-40B4-BE49-F238E27FC236}">
                <a16:creationId xmlns:a16="http://schemas.microsoft.com/office/drawing/2014/main" id="{19108DDC-6B61-0BAB-62E2-E001400CCDD5}"/>
              </a:ext>
            </a:extLst>
          </p:cNvPr>
          <p:cNvSpPr>
            <a:spLocks noGrp="1"/>
          </p:cNvSpPr>
          <p:nvPr>
            <p:ph sz="half" idx="1"/>
          </p:nvPr>
        </p:nvSpPr>
        <p:spPr>
          <a:xfrm>
            <a:off x="550333" y="1980946"/>
            <a:ext cx="11404600" cy="3361520"/>
          </a:xfrm>
        </p:spPr>
        <p:txBody>
          <a:bodyPr>
            <a:normAutofit/>
          </a:bodyPr>
          <a:lstStyle/>
          <a:p>
            <a:pPr>
              <a:lnSpc>
                <a:spcPct val="100000"/>
              </a:lnSpc>
              <a:buNone/>
            </a:pPr>
            <a:r>
              <a:rPr lang="en-US" b="1" dirty="0"/>
              <a:t>Objective: </a:t>
            </a:r>
            <a:r>
              <a:rPr lang="en-US" dirty="0"/>
              <a:t>Gain international recognition for the quality of our Computer Science education.</a:t>
            </a:r>
          </a:p>
          <a:p>
            <a:pPr>
              <a:lnSpc>
                <a:spcPct val="100000"/>
              </a:lnSpc>
              <a:buNone/>
            </a:pPr>
            <a:r>
              <a:rPr lang="en-US" b="1" dirty="0"/>
              <a:t>Scope: </a:t>
            </a:r>
            <a:r>
              <a:rPr lang="en-US" dirty="0"/>
              <a:t>Computer Science Program</a:t>
            </a:r>
          </a:p>
          <a:p>
            <a:pPr marL="0" indent="0">
              <a:lnSpc>
                <a:spcPct val="100000"/>
              </a:lnSpc>
              <a:buNone/>
            </a:pPr>
            <a:r>
              <a:rPr lang="en-US" b="1" dirty="0"/>
              <a:t>Approach: </a:t>
            </a:r>
            <a:r>
              <a:rPr lang="en-US" dirty="0"/>
              <a:t>    Implementation of Outcome-Based Education, mapped to  ABET criteria and centered on student learning and continuous improvement.</a:t>
            </a:r>
          </a:p>
        </p:txBody>
      </p:sp>
      <p:pic>
        <p:nvPicPr>
          <p:cNvPr id="37" name="Image 36">
            <a:extLst>
              <a:ext uri="{FF2B5EF4-FFF2-40B4-BE49-F238E27FC236}">
                <a16:creationId xmlns:a16="http://schemas.microsoft.com/office/drawing/2014/main" id="{ADD9E0A0-56AA-3E60-6EC6-D40FBFF98AEB}"/>
              </a:ext>
            </a:extLst>
          </p:cNvPr>
          <p:cNvPicPr>
            <a:picLocks noChangeAspect="1"/>
          </p:cNvPicPr>
          <p:nvPr/>
        </p:nvPicPr>
        <p:blipFill>
          <a:blip r:embed="rId3"/>
          <a:srcRect l="11117" t="14645" r="7550" b="14867"/>
          <a:stretch>
            <a:fillRect/>
          </a:stretch>
        </p:blipFill>
        <p:spPr>
          <a:xfrm>
            <a:off x="7484533" y="5113867"/>
            <a:ext cx="4707467" cy="1744133"/>
          </a:xfrm>
          <a:prstGeom prst="rect">
            <a:avLst/>
          </a:prstGeom>
          <a:noFill/>
        </p:spPr>
      </p:pic>
    </p:spTree>
    <p:extLst>
      <p:ext uri="{BB962C8B-B14F-4D97-AF65-F5344CB8AC3E}">
        <p14:creationId xmlns:p14="http://schemas.microsoft.com/office/powerpoint/2010/main" val="30135394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DB869-311E-E3B0-FEF6-07300E9FDE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225ABD-EEAE-E788-4C2F-987E8FF69126}"/>
              </a:ext>
            </a:extLst>
          </p:cNvPr>
          <p:cNvSpPr>
            <a:spLocks noGrp="1"/>
          </p:cNvSpPr>
          <p:nvPr>
            <p:ph type="title"/>
          </p:nvPr>
        </p:nvSpPr>
        <p:spPr>
          <a:xfrm>
            <a:off x="570657" y="574855"/>
            <a:ext cx="10515600" cy="926895"/>
          </a:xfrm>
        </p:spPr>
        <p:txBody>
          <a:bodyPr>
            <a:normAutofit/>
          </a:bodyPr>
          <a:lstStyle/>
          <a:p>
            <a:r>
              <a:rPr lang="fr-MA" sz="4000" b="1" dirty="0">
                <a:solidFill>
                  <a:schemeClr val="accent1">
                    <a:lumMod val="75000"/>
                  </a:schemeClr>
                </a:solidFill>
              </a:rPr>
              <a:t>UM6P CS Program ABET Project Timeline</a:t>
            </a:r>
          </a:p>
        </p:txBody>
      </p:sp>
      <p:sp>
        <p:nvSpPr>
          <p:cNvPr id="25" name="Freeform 24">
            <a:extLst>
              <a:ext uri="{FF2B5EF4-FFF2-40B4-BE49-F238E27FC236}">
                <a16:creationId xmlns:a16="http://schemas.microsoft.com/office/drawing/2014/main" id="{5485C584-7802-B5B6-A27A-2C3EA3D37077}"/>
              </a:ext>
            </a:extLst>
          </p:cNvPr>
          <p:cNvSpPr>
            <a:spLocks/>
          </p:cNvSpPr>
          <p:nvPr/>
        </p:nvSpPr>
        <p:spPr bwMode="auto">
          <a:xfrm>
            <a:off x="11086257" y="2116738"/>
            <a:ext cx="1161587" cy="2623203"/>
          </a:xfrm>
          <a:custGeom>
            <a:avLst/>
            <a:gdLst>
              <a:gd name="T0" fmla="*/ 625 w 3558"/>
              <a:gd name="T1" fmla="*/ 90 h 4210"/>
              <a:gd name="T2" fmla="*/ 1275 w 3558"/>
              <a:gd name="T3" fmla="*/ 645 h 4210"/>
              <a:gd name="T4" fmla="*/ 1275 w 3558"/>
              <a:gd name="T5" fmla="*/ 645 h 4210"/>
              <a:gd name="T6" fmla="*/ 1276 w 3558"/>
              <a:gd name="T7" fmla="*/ 723 h 4210"/>
              <a:gd name="T8" fmla="*/ 622 w 3558"/>
              <a:gd name="T9" fmla="*/ 1297 h 4210"/>
              <a:gd name="T10" fmla="*/ 622 w 3558"/>
              <a:gd name="T11" fmla="*/ 1297 h 4210"/>
              <a:gd name="T12" fmla="*/ 655 w 3558"/>
              <a:gd name="T13" fmla="*/ 1386 h 4210"/>
              <a:gd name="T14" fmla="*/ 1499 w 3558"/>
              <a:gd name="T15" fmla="*/ 1386 h 4210"/>
              <a:gd name="T16" fmla="*/ 1499 w 3558"/>
              <a:gd name="T17" fmla="*/ 1386 h 4210"/>
              <a:gd name="T18" fmla="*/ 1961 w 3558"/>
              <a:gd name="T19" fmla="*/ 1595 h 4210"/>
              <a:gd name="T20" fmla="*/ 1961 w 3558"/>
              <a:gd name="T21" fmla="*/ 1595 h 4210"/>
              <a:gd name="T22" fmla="*/ 2173 w 3558"/>
              <a:gd name="T23" fmla="*/ 2105 h 4210"/>
              <a:gd name="T24" fmla="*/ 2173 w 3558"/>
              <a:gd name="T25" fmla="*/ 2105 h 4210"/>
              <a:gd name="T26" fmla="*/ 1961 w 3558"/>
              <a:gd name="T27" fmla="*/ 2614 h 4210"/>
              <a:gd name="T28" fmla="*/ 1961 w 3558"/>
              <a:gd name="T29" fmla="*/ 2614 h 4210"/>
              <a:gd name="T30" fmla="*/ 1468 w 3558"/>
              <a:gd name="T31" fmla="*/ 2824 h 4210"/>
              <a:gd name="T32" fmla="*/ 1468 w 3558"/>
              <a:gd name="T33" fmla="*/ 2823 h 4210"/>
              <a:gd name="T34" fmla="*/ 792 w 3558"/>
              <a:gd name="T35" fmla="*/ 2823 h 4210"/>
              <a:gd name="T36" fmla="*/ 792 w 3558"/>
              <a:gd name="T37" fmla="*/ 2823 h 4210"/>
              <a:gd name="T38" fmla="*/ 758 w 3558"/>
              <a:gd name="T39" fmla="*/ 2835 h 4210"/>
              <a:gd name="T40" fmla="*/ 24 w 3558"/>
              <a:gd name="T41" fmla="*/ 3468 h 4210"/>
              <a:gd name="T42" fmla="*/ 24 w 3558"/>
              <a:gd name="T43" fmla="*/ 3468 h 4210"/>
              <a:gd name="T44" fmla="*/ 24 w 3558"/>
              <a:gd name="T45" fmla="*/ 3545 h 4210"/>
              <a:gd name="T46" fmla="*/ 758 w 3558"/>
              <a:gd name="T47" fmla="*/ 4196 h 4210"/>
              <a:gd name="T48" fmla="*/ 758 w 3558"/>
              <a:gd name="T49" fmla="*/ 4196 h 4210"/>
              <a:gd name="T50" fmla="*/ 792 w 3558"/>
              <a:gd name="T51" fmla="*/ 4209 h 4210"/>
              <a:gd name="T52" fmla="*/ 1468 w 3558"/>
              <a:gd name="T53" fmla="*/ 4209 h 4210"/>
              <a:gd name="T54" fmla="*/ 1468 w 3558"/>
              <a:gd name="T55" fmla="*/ 4209 h 4210"/>
              <a:gd name="T56" fmla="*/ 1468 w 3558"/>
              <a:gd name="T57" fmla="*/ 4209 h 4210"/>
              <a:gd name="T58" fmla="*/ 2941 w 3558"/>
              <a:gd name="T59" fmla="*/ 3592 h 4210"/>
              <a:gd name="T60" fmla="*/ 2941 w 3558"/>
              <a:gd name="T61" fmla="*/ 3592 h 4210"/>
              <a:gd name="T62" fmla="*/ 3557 w 3558"/>
              <a:gd name="T63" fmla="*/ 2105 h 4210"/>
              <a:gd name="T64" fmla="*/ 3557 w 3558"/>
              <a:gd name="T65" fmla="*/ 2105 h 4210"/>
              <a:gd name="T66" fmla="*/ 2941 w 3558"/>
              <a:gd name="T67" fmla="*/ 616 h 4210"/>
              <a:gd name="T68" fmla="*/ 2941 w 3558"/>
              <a:gd name="T69" fmla="*/ 616 h 4210"/>
              <a:gd name="T70" fmla="*/ 1513 w 3558"/>
              <a:gd name="T71" fmla="*/ 1 h 4210"/>
              <a:gd name="T72" fmla="*/ 1512 w 3558"/>
              <a:gd name="T73" fmla="*/ 0 h 4210"/>
              <a:gd name="T74" fmla="*/ 658 w 3558"/>
              <a:gd name="T75" fmla="*/ 0 h 4210"/>
              <a:gd name="T76" fmla="*/ 658 w 3558"/>
              <a:gd name="T77" fmla="*/ 0 h 4210"/>
              <a:gd name="T78" fmla="*/ 625 w 3558"/>
              <a:gd name="T79" fmla="*/ 90 h 4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558" h="4210">
                <a:moveTo>
                  <a:pt x="625" y="90"/>
                </a:moveTo>
                <a:lnTo>
                  <a:pt x="1275" y="645"/>
                </a:lnTo>
                <a:lnTo>
                  <a:pt x="1275" y="645"/>
                </a:lnTo>
                <a:cubicBezTo>
                  <a:pt x="1299" y="666"/>
                  <a:pt x="1299" y="702"/>
                  <a:pt x="1276" y="723"/>
                </a:cubicBezTo>
                <a:lnTo>
                  <a:pt x="622" y="1297"/>
                </a:lnTo>
                <a:lnTo>
                  <a:pt x="622" y="1297"/>
                </a:lnTo>
                <a:cubicBezTo>
                  <a:pt x="586" y="1328"/>
                  <a:pt x="608" y="1386"/>
                  <a:pt x="655" y="1386"/>
                </a:cubicBezTo>
                <a:lnTo>
                  <a:pt x="1499" y="1386"/>
                </a:lnTo>
                <a:lnTo>
                  <a:pt x="1499" y="1386"/>
                </a:lnTo>
                <a:cubicBezTo>
                  <a:pt x="1673" y="1397"/>
                  <a:pt x="1837" y="1471"/>
                  <a:pt x="1961" y="1595"/>
                </a:cubicBezTo>
                <a:lnTo>
                  <a:pt x="1961" y="1595"/>
                </a:lnTo>
                <a:cubicBezTo>
                  <a:pt x="2097" y="1730"/>
                  <a:pt x="2173" y="1914"/>
                  <a:pt x="2173" y="2105"/>
                </a:cubicBezTo>
                <a:lnTo>
                  <a:pt x="2173" y="2105"/>
                </a:lnTo>
                <a:cubicBezTo>
                  <a:pt x="2173" y="2295"/>
                  <a:pt x="2097" y="2479"/>
                  <a:pt x="1961" y="2614"/>
                </a:cubicBezTo>
                <a:lnTo>
                  <a:pt x="1961" y="2614"/>
                </a:lnTo>
                <a:cubicBezTo>
                  <a:pt x="1830" y="2745"/>
                  <a:pt x="1653" y="2821"/>
                  <a:pt x="1468" y="2824"/>
                </a:cubicBezTo>
                <a:lnTo>
                  <a:pt x="1468" y="2823"/>
                </a:lnTo>
                <a:lnTo>
                  <a:pt x="792" y="2823"/>
                </a:lnTo>
                <a:lnTo>
                  <a:pt x="792" y="2823"/>
                </a:lnTo>
                <a:cubicBezTo>
                  <a:pt x="779" y="2823"/>
                  <a:pt x="767" y="2828"/>
                  <a:pt x="758" y="2835"/>
                </a:cubicBezTo>
                <a:lnTo>
                  <a:pt x="24" y="3468"/>
                </a:lnTo>
                <a:lnTo>
                  <a:pt x="24" y="3468"/>
                </a:lnTo>
                <a:cubicBezTo>
                  <a:pt x="0" y="3488"/>
                  <a:pt x="0" y="3524"/>
                  <a:pt x="24" y="3545"/>
                </a:cubicBezTo>
                <a:lnTo>
                  <a:pt x="758" y="4196"/>
                </a:lnTo>
                <a:lnTo>
                  <a:pt x="758" y="4196"/>
                </a:lnTo>
                <a:cubicBezTo>
                  <a:pt x="767" y="4204"/>
                  <a:pt x="779" y="4209"/>
                  <a:pt x="792" y="4209"/>
                </a:cubicBezTo>
                <a:lnTo>
                  <a:pt x="1468" y="4209"/>
                </a:lnTo>
                <a:lnTo>
                  <a:pt x="1468" y="4209"/>
                </a:lnTo>
                <a:lnTo>
                  <a:pt x="1468" y="4209"/>
                </a:lnTo>
                <a:cubicBezTo>
                  <a:pt x="2021" y="4205"/>
                  <a:pt x="2550" y="3983"/>
                  <a:pt x="2941" y="3592"/>
                </a:cubicBezTo>
                <a:lnTo>
                  <a:pt x="2941" y="3592"/>
                </a:lnTo>
                <a:cubicBezTo>
                  <a:pt x="3336" y="3197"/>
                  <a:pt x="3557" y="2663"/>
                  <a:pt x="3557" y="2105"/>
                </a:cubicBezTo>
                <a:lnTo>
                  <a:pt x="3557" y="2105"/>
                </a:lnTo>
                <a:cubicBezTo>
                  <a:pt x="3557" y="1546"/>
                  <a:pt x="3336" y="1011"/>
                  <a:pt x="2941" y="616"/>
                </a:cubicBezTo>
                <a:lnTo>
                  <a:pt x="2941" y="616"/>
                </a:lnTo>
                <a:cubicBezTo>
                  <a:pt x="2560" y="236"/>
                  <a:pt x="2049" y="16"/>
                  <a:pt x="1513" y="1"/>
                </a:cubicBezTo>
                <a:lnTo>
                  <a:pt x="1512" y="0"/>
                </a:lnTo>
                <a:lnTo>
                  <a:pt x="658" y="0"/>
                </a:lnTo>
                <a:lnTo>
                  <a:pt x="658" y="0"/>
                </a:lnTo>
                <a:cubicBezTo>
                  <a:pt x="611" y="0"/>
                  <a:pt x="589" y="59"/>
                  <a:pt x="625" y="90"/>
                </a:cubicBezTo>
              </a:path>
            </a:pathLst>
          </a:custGeom>
          <a:solidFill>
            <a:schemeClr val="bg1">
              <a:lumMod val="85000"/>
            </a:scheme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endParaRPr>
          </a:p>
        </p:txBody>
      </p:sp>
      <p:grpSp>
        <p:nvGrpSpPr>
          <p:cNvPr id="4" name="Groupe 3">
            <a:extLst>
              <a:ext uri="{FF2B5EF4-FFF2-40B4-BE49-F238E27FC236}">
                <a16:creationId xmlns:a16="http://schemas.microsoft.com/office/drawing/2014/main" id="{0CB92D34-0288-F413-C627-D4B77E03F8BE}"/>
              </a:ext>
            </a:extLst>
          </p:cNvPr>
          <p:cNvGrpSpPr/>
          <p:nvPr/>
        </p:nvGrpSpPr>
        <p:grpSpPr>
          <a:xfrm>
            <a:off x="-5192" y="1962004"/>
            <a:ext cx="12085989" cy="4461990"/>
            <a:chOff x="29810" y="2039565"/>
            <a:chExt cx="12085989" cy="4461990"/>
          </a:xfrm>
        </p:grpSpPr>
        <p:sp>
          <p:nvSpPr>
            <p:cNvPr id="24" name="Freeform 17">
              <a:extLst>
                <a:ext uri="{FF2B5EF4-FFF2-40B4-BE49-F238E27FC236}">
                  <a16:creationId xmlns:a16="http://schemas.microsoft.com/office/drawing/2014/main" id="{917E4CE4-4472-222A-1025-947A897A6A27}"/>
                </a:ext>
              </a:extLst>
            </p:cNvPr>
            <p:cNvSpPr>
              <a:spLocks/>
            </p:cNvSpPr>
            <p:nvPr/>
          </p:nvSpPr>
          <p:spPr bwMode="auto">
            <a:xfrm>
              <a:off x="3915193" y="5625619"/>
              <a:ext cx="3722584" cy="865244"/>
            </a:xfrm>
            <a:custGeom>
              <a:avLst/>
              <a:gdLst>
                <a:gd name="T0" fmla="*/ 687 w 5212"/>
                <a:gd name="T1" fmla="*/ 645 h 1387"/>
                <a:gd name="T2" fmla="*/ 38 w 5212"/>
                <a:gd name="T3" fmla="*/ 89 h 1387"/>
                <a:gd name="T4" fmla="*/ 38 w 5212"/>
                <a:gd name="T5" fmla="*/ 89 h 1387"/>
                <a:gd name="T6" fmla="*/ 71 w 5212"/>
                <a:gd name="T7" fmla="*/ 0 h 1387"/>
                <a:gd name="T8" fmla="*/ 4401 w 5212"/>
                <a:gd name="T9" fmla="*/ 0 h 1387"/>
                <a:gd name="T10" fmla="*/ 4401 w 5212"/>
                <a:gd name="T11" fmla="*/ 0 h 1387"/>
                <a:gd name="T12" fmla="*/ 4435 w 5212"/>
                <a:gd name="T13" fmla="*/ 12 h 1387"/>
                <a:gd name="T14" fmla="*/ 5187 w 5212"/>
                <a:gd name="T15" fmla="*/ 645 h 1387"/>
                <a:gd name="T16" fmla="*/ 5187 w 5212"/>
                <a:gd name="T17" fmla="*/ 645 h 1387"/>
                <a:gd name="T18" fmla="*/ 5187 w 5212"/>
                <a:gd name="T19" fmla="*/ 722 h 1387"/>
                <a:gd name="T20" fmla="*/ 4435 w 5212"/>
                <a:gd name="T21" fmla="*/ 1374 h 1387"/>
                <a:gd name="T22" fmla="*/ 4435 w 5212"/>
                <a:gd name="T23" fmla="*/ 1374 h 1387"/>
                <a:gd name="T24" fmla="*/ 4401 w 5212"/>
                <a:gd name="T25" fmla="*/ 1386 h 1387"/>
                <a:gd name="T26" fmla="*/ 68 w 5212"/>
                <a:gd name="T27" fmla="*/ 1386 h 1387"/>
                <a:gd name="T28" fmla="*/ 68 w 5212"/>
                <a:gd name="T29" fmla="*/ 1386 h 1387"/>
                <a:gd name="T30" fmla="*/ 34 w 5212"/>
                <a:gd name="T31" fmla="*/ 1296 h 1387"/>
                <a:gd name="T32" fmla="*/ 688 w 5212"/>
                <a:gd name="T33" fmla="*/ 722 h 1387"/>
                <a:gd name="T34" fmla="*/ 688 w 5212"/>
                <a:gd name="T35" fmla="*/ 722 h 1387"/>
                <a:gd name="T36" fmla="*/ 687 w 5212"/>
                <a:gd name="T37" fmla="*/ 645 h 1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12" h="1387">
                  <a:moveTo>
                    <a:pt x="687" y="645"/>
                  </a:moveTo>
                  <a:lnTo>
                    <a:pt x="38" y="89"/>
                  </a:lnTo>
                  <a:lnTo>
                    <a:pt x="38" y="89"/>
                  </a:lnTo>
                  <a:cubicBezTo>
                    <a:pt x="2" y="59"/>
                    <a:pt x="24" y="0"/>
                    <a:pt x="71" y="0"/>
                  </a:cubicBezTo>
                  <a:lnTo>
                    <a:pt x="4401" y="0"/>
                  </a:lnTo>
                  <a:lnTo>
                    <a:pt x="4401" y="0"/>
                  </a:lnTo>
                  <a:cubicBezTo>
                    <a:pt x="4414" y="0"/>
                    <a:pt x="4425" y="4"/>
                    <a:pt x="4435" y="12"/>
                  </a:cubicBezTo>
                  <a:lnTo>
                    <a:pt x="5187" y="645"/>
                  </a:lnTo>
                  <a:lnTo>
                    <a:pt x="5187" y="645"/>
                  </a:lnTo>
                  <a:cubicBezTo>
                    <a:pt x="5211" y="665"/>
                    <a:pt x="5211" y="702"/>
                    <a:pt x="5187" y="722"/>
                  </a:cubicBezTo>
                  <a:lnTo>
                    <a:pt x="4435" y="1374"/>
                  </a:lnTo>
                  <a:lnTo>
                    <a:pt x="4435" y="1374"/>
                  </a:lnTo>
                  <a:cubicBezTo>
                    <a:pt x="4425" y="1381"/>
                    <a:pt x="4413" y="1386"/>
                    <a:pt x="4401" y="1386"/>
                  </a:cubicBezTo>
                  <a:lnTo>
                    <a:pt x="68" y="1386"/>
                  </a:lnTo>
                  <a:lnTo>
                    <a:pt x="68" y="1386"/>
                  </a:lnTo>
                  <a:cubicBezTo>
                    <a:pt x="22" y="1386"/>
                    <a:pt x="0" y="1328"/>
                    <a:pt x="34" y="1296"/>
                  </a:cubicBezTo>
                  <a:lnTo>
                    <a:pt x="688" y="722"/>
                  </a:lnTo>
                  <a:lnTo>
                    <a:pt x="688" y="722"/>
                  </a:lnTo>
                  <a:cubicBezTo>
                    <a:pt x="711" y="701"/>
                    <a:pt x="711" y="665"/>
                    <a:pt x="687" y="645"/>
                  </a:cubicBezTo>
                </a:path>
              </a:pathLst>
            </a:custGeom>
            <a:solidFill>
              <a:schemeClr val="accent3">
                <a:lumMod val="40000"/>
                <a:lumOff val="60000"/>
              </a:schemeClr>
            </a:solidFill>
            <a:ln>
              <a:noFill/>
            </a:ln>
            <a:effectLst/>
          </p:spPr>
          <p:txBody>
            <a:bodyPr wrap="none" anchor="ctr"/>
            <a:lstStyle/>
            <a:p>
              <a:endParaRPr lang="en-US" sz="2400" kern="0" dirty="0">
                <a:solidFill>
                  <a:prstClr val="black"/>
                </a:solidFill>
              </a:endParaRPr>
            </a:p>
          </p:txBody>
        </p:sp>
        <p:sp>
          <p:nvSpPr>
            <p:cNvPr id="26" name="Freeform 25">
              <a:extLst>
                <a:ext uri="{FF2B5EF4-FFF2-40B4-BE49-F238E27FC236}">
                  <a16:creationId xmlns:a16="http://schemas.microsoft.com/office/drawing/2014/main" id="{48D7E096-C5AF-1A6F-87EB-81798EEB6268}"/>
                </a:ext>
              </a:extLst>
            </p:cNvPr>
            <p:cNvSpPr>
              <a:spLocks/>
            </p:cNvSpPr>
            <p:nvPr/>
          </p:nvSpPr>
          <p:spPr bwMode="auto">
            <a:xfrm>
              <a:off x="29810" y="3836554"/>
              <a:ext cx="915213" cy="2623204"/>
            </a:xfrm>
            <a:custGeom>
              <a:avLst/>
              <a:gdLst>
                <a:gd name="T0" fmla="*/ 2932 w 3568"/>
                <a:gd name="T1" fmla="*/ 90 h 4210"/>
                <a:gd name="T2" fmla="*/ 2282 w 3568"/>
                <a:gd name="T3" fmla="*/ 644 h 4210"/>
                <a:gd name="T4" fmla="*/ 2282 w 3568"/>
                <a:gd name="T5" fmla="*/ 644 h 4210"/>
                <a:gd name="T6" fmla="*/ 2281 w 3568"/>
                <a:gd name="T7" fmla="*/ 722 h 4210"/>
                <a:gd name="T8" fmla="*/ 2936 w 3568"/>
                <a:gd name="T9" fmla="*/ 1296 h 4210"/>
                <a:gd name="T10" fmla="*/ 2936 w 3568"/>
                <a:gd name="T11" fmla="*/ 1296 h 4210"/>
                <a:gd name="T12" fmla="*/ 2902 w 3568"/>
                <a:gd name="T13" fmla="*/ 1386 h 4210"/>
                <a:gd name="T14" fmla="*/ 2059 w 3568"/>
                <a:gd name="T15" fmla="*/ 1386 h 4210"/>
                <a:gd name="T16" fmla="*/ 2059 w 3568"/>
                <a:gd name="T17" fmla="*/ 1386 h 4210"/>
                <a:gd name="T18" fmla="*/ 1596 w 3568"/>
                <a:gd name="T19" fmla="*/ 1595 h 4210"/>
                <a:gd name="T20" fmla="*/ 1596 w 3568"/>
                <a:gd name="T21" fmla="*/ 1595 h 4210"/>
                <a:gd name="T22" fmla="*/ 1385 w 3568"/>
                <a:gd name="T23" fmla="*/ 2104 h 4210"/>
                <a:gd name="T24" fmla="*/ 1385 w 3568"/>
                <a:gd name="T25" fmla="*/ 2104 h 4210"/>
                <a:gd name="T26" fmla="*/ 1596 w 3568"/>
                <a:gd name="T27" fmla="*/ 2613 h 4210"/>
                <a:gd name="T28" fmla="*/ 1596 w 3568"/>
                <a:gd name="T29" fmla="*/ 2613 h 4210"/>
                <a:gd name="T30" fmla="*/ 2099 w 3568"/>
                <a:gd name="T31" fmla="*/ 2824 h 4210"/>
                <a:gd name="T32" fmla="*/ 2099 w 3568"/>
                <a:gd name="T33" fmla="*/ 2823 h 4210"/>
                <a:gd name="T34" fmla="*/ 2776 w 3568"/>
                <a:gd name="T35" fmla="*/ 2823 h 4210"/>
                <a:gd name="T36" fmla="*/ 2776 w 3568"/>
                <a:gd name="T37" fmla="*/ 2823 h 4210"/>
                <a:gd name="T38" fmla="*/ 2809 w 3568"/>
                <a:gd name="T39" fmla="*/ 2835 h 4210"/>
                <a:gd name="T40" fmla="*/ 3544 w 3568"/>
                <a:gd name="T41" fmla="*/ 3468 h 4210"/>
                <a:gd name="T42" fmla="*/ 3544 w 3568"/>
                <a:gd name="T43" fmla="*/ 3468 h 4210"/>
                <a:gd name="T44" fmla="*/ 3544 w 3568"/>
                <a:gd name="T45" fmla="*/ 3545 h 4210"/>
                <a:gd name="T46" fmla="*/ 2810 w 3568"/>
                <a:gd name="T47" fmla="*/ 4196 h 4210"/>
                <a:gd name="T48" fmla="*/ 2810 w 3568"/>
                <a:gd name="T49" fmla="*/ 4196 h 4210"/>
                <a:gd name="T50" fmla="*/ 2775 w 3568"/>
                <a:gd name="T51" fmla="*/ 4209 h 4210"/>
                <a:gd name="T52" fmla="*/ 2099 w 3568"/>
                <a:gd name="T53" fmla="*/ 4209 h 4210"/>
                <a:gd name="T54" fmla="*/ 2099 w 3568"/>
                <a:gd name="T55" fmla="*/ 4209 h 4210"/>
                <a:gd name="T56" fmla="*/ 617 w 3568"/>
                <a:gd name="T57" fmla="*/ 3592 h 4210"/>
                <a:gd name="T58" fmla="*/ 617 w 3568"/>
                <a:gd name="T59" fmla="*/ 3592 h 4210"/>
                <a:gd name="T60" fmla="*/ 0 w 3568"/>
                <a:gd name="T61" fmla="*/ 2104 h 4210"/>
                <a:gd name="T62" fmla="*/ 0 w 3568"/>
                <a:gd name="T63" fmla="*/ 2104 h 4210"/>
                <a:gd name="T64" fmla="*/ 617 w 3568"/>
                <a:gd name="T65" fmla="*/ 616 h 4210"/>
                <a:gd name="T66" fmla="*/ 617 w 3568"/>
                <a:gd name="T67" fmla="*/ 616 h 4210"/>
                <a:gd name="T68" fmla="*/ 2045 w 3568"/>
                <a:gd name="T69" fmla="*/ 1 h 4210"/>
                <a:gd name="T70" fmla="*/ 2045 w 3568"/>
                <a:gd name="T71" fmla="*/ 0 h 4210"/>
                <a:gd name="T72" fmla="*/ 2900 w 3568"/>
                <a:gd name="T73" fmla="*/ 0 h 4210"/>
                <a:gd name="T74" fmla="*/ 2900 w 3568"/>
                <a:gd name="T75" fmla="*/ 0 h 4210"/>
                <a:gd name="T76" fmla="*/ 2932 w 3568"/>
                <a:gd name="T77" fmla="*/ 90 h 4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68" h="4210">
                  <a:moveTo>
                    <a:pt x="2932" y="90"/>
                  </a:moveTo>
                  <a:lnTo>
                    <a:pt x="2282" y="644"/>
                  </a:lnTo>
                  <a:lnTo>
                    <a:pt x="2282" y="644"/>
                  </a:lnTo>
                  <a:cubicBezTo>
                    <a:pt x="2259" y="665"/>
                    <a:pt x="2258" y="701"/>
                    <a:pt x="2281" y="722"/>
                  </a:cubicBezTo>
                  <a:lnTo>
                    <a:pt x="2936" y="1296"/>
                  </a:lnTo>
                  <a:lnTo>
                    <a:pt x="2936" y="1296"/>
                  </a:lnTo>
                  <a:cubicBezTo>
                    <a:pt x="2971" y="1327"/>
                    <a:pt x="2949" y="1386"/>
                    <a:pt x="2902" y="1386"/>
                  </a:cubicBezTo>
                  <a:lnTo>
                    <a:pt x="2059" y="1386"/>
                  </a:lnTo>
                  <a:lnTo>
                    <a:pt x="2059" y="1386"/>
                  </a:lnTo>
                  <a:cubicBezTo>
                    <a:pt x="1884" y="1397"/>
                    <a:pt x="1720" y="1471"/>
                    <a:pt x="1596" y="1595"/>
                  </a:cubicBezTo>
                  <a:lnTo>
                    <a:pt x="1596" y="1595"/>
                  </a:lnTo>
                  <a:cubicBezTo>
                    <a:pt x="1460" y="1730"/>
                    <a:pt x="1385" y="1913"/>
                    <a:pt x="1385" y="2104"/>
                  </a:cubicBezTo>
                  <a:lnTo>
                    <a:pt x="1385" y="2104"/>
                  </a:lnTo>
                  <a:cubicBezTo>
                    <a:pt x="1385" y="2295"/>
                    <a:pt x="1460" y="2478"/>
                    <a:pt x="1596" y="2613"/>
                  </a:cubicBezTo>
                  <a:lnTo>
                    <a:pt x="1596" y="2613"/>
                  </a:lnTo>
                  <a:cubicBezTo>
                    <a:pt x="1730" y="2747"/>
                    <a:pt x="1911" y="2823"/>
                    <a:pt x="2099" y="2824"/>
                  </a:cubicBezTo>
                  <a:lnTo>
                    <a:pt x="2099" y="2823"/>
                  </a:lnTo>
                  <a:lnTo>
                    <a:pt x="2776" y="2823"/>
                  </a:lnTo>
                  <a:lnTo>
                    <a:pt x="2776" y="2823"/>
                  </a:lnTo>
                  <a:cubicBezTo>
                    <a:pt x="2788" y="2823"/>
                    <a:pt x="2800" y="2827"/>
                    <a:pt x="2809" y="2835"/>
                  </a:cubicBezTo>
                  <a:lnTo>
                    <a:pt x="3544" y="3468"/>
                  </a:lnTo>
                  <a:lnTo>
                    <a:pt x="3544" y="3468"/>
                  </a:lnTo>
                  <a:cubicBezTo>
                    <a:pt x="3567" y="3488"/>
                    <a:pt x="3567" y="3524"/>
                    <a:pt x="3544" y="3545"/>
                  </a:cubicBezTo>
                  <a:lnTo>
                    <a:pt x="2810" y="4196"/>
                  </a:lnTo>
                  <a:lnTo>
                    <a:pt x="2810" y="4196"/>
                  </a:lnTo>
                  <a:cubicBezTo>
                    <a:pt x="2800" y="4204"/>
                    <a:pt x="2788" y="4209"/>
                    <a:pt x="2775" y="4209"/>
                  </a:cubicBezTo>
                  <a:lnTo>
                    <a:pt x="2099" y="4209"/>
                  </a:lnTo>
                  <a:lnTo>
                    <a:pt x="2099" y="4209"/>
                  </a:lnTo>
                  <a:cubicBezTo>
                    <a:pt x="1543" y="4207"/>
                    <a:pt x="1010" y="3986"/>
                    <a:pt x="617" y="3592"/>
                  </a:cubicBezTo>
                  <a:lnTo>
                    <a:pt x="617" y="3592"/>
                  </a:lnTo>
                  <a:cubicBezTo>
                    <a:pt x="221" y="3198"/>
                    <a:pt x="0" y="2662"/>
                    <a:pt x="0" y="2104"/>
                  </a:cubicBezTo>
                  <a:lnTo>
                    <a:pt x="0" y="2104"/>
                  </a:lnTo>
                  <a:cubicBezTo>
                    <a:pt x="0" y="1546"/>
                    <a:pt x="221" y="1010"/>
                    <a:pt x="617" y="616"/>
                  </a:cubicBezTo>
                  <a:lnTo>
                    <a:pt x="617" y="616"/>
                  </a:lnTo>
                  <a:cubicBezTo>
                    <a:pt x="997" y="236"/>
                    <a:pt x="1508" y="16"/>
                    <a:pt x="2045" y="1"/>
                  </a:cubicBezTo>
                  <a:lnTo>
                    <a:pt x="2045" y="0"/>
                  </a:lnTo>
                  <a:lnTo>
                    <a:pt x="2900" y="0"/>
                  </a:lnTo>
                  <a:lnTo>
                    <a:pt x="2900" y="0"/>
                  </a:lnTo>
                  <a:cubicBezTo>
                    <a:pt x="2947" y="0"/>
                    <a:pt x="2969" y="59"/>
                    <a:pt x="2932" y="90"/>
                  </a:cubicBezTo>
                </a:path>
              </a:pathLst>
            </a:custGeom>
            <a:solidFill>
              <a:schemeClr val="bg1">
                <a:lumMod val="8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endParaRPr>
            </a:p>
          </p:txBody>
        </p:sp>
        <p:sp>
          <p:nvSpPr>
            <p:cNvPr id="27" name="Freeform 26">
              <a:extLst>
                <a:ext uri="{FF2B5EF4-FFF2-40B4-BE49-F238E27FC236}">
                  <a16:creationId xmlns:a16="http://schemas.microsoft.com/office/drawing/2014/main" id="{1ED1AE2B-75B1-C289-4FB8-9B167BB98485}"/>
                </a:ext>
              </a:extLst>
            </p:cNvPr>
            <p:cNvSpPr>
              <a:spLocks/>
            </p:cNvSpPr>
            <p:nvPr/>
          </p:nvSpPr>
          <p:spPr bwMode="auto">
            <a:xfrm>
              <a:off x="7951494" y="3854568"/>
              <a:ext cx="3319475" cy="865246"/>
            </a:xfrm>
            <a:custGeom>
              <a:avLst/>
              <a:gdLst>
                <a:gd name="T0" fmla="*/ 4523 w 5213"/>
                <a:gd name="T1" fmla="*/ 644 h 1387"/>
                <a:gd name="T2" fmla="*/ 5173 w 5213"/>
                <a:gd name="T3" fmla="*/ 90 h 1387"/>
                <a:gd name="T4" fmla="*/ 5173 w 5213"/>
                <a:gd name="T5" fmla="*/ 90 h 1387"/>
                <a:gd name="T6" fmla="*/ 5140 w 5213"/>
                <a:gd name="T7" fmla="*/ 0 h 1387"/>
                <a:gd name="T8" fmla="*/ 809 w 5213"/>
                <a:gd name="T9" fmla="*/ 0 h 1387"/>
                <a:gd name="T10" fmla="*/ 809 w 5213"/>
                <a:gd name="T11" fmla="*/ 0 h 1387"/>
                <a:gd name="T12" fmla="*/ 777 w 5213"/>
                <a:gd name="T13" fmla="*/ 12 h 1387"/>
                <a:gd name="T14" fmla="*/ 24 w 5213"/>
                <a:gd name="T15" fmla="*/ 644 h 1387"/>
                <a:gd name="T16" fmla="*/ 24 w 5213"/>
                <a:gd name="T17" fmla="*/ 644 h 1387"/>
                <a:gd name="T18" fmla="*/ 24 w 5213"/>
                <a:gd name="T19" fmla="*/ 722 h 1387"/>
                <a:gd name="T20" fmla="*/ 777 w 5213"/>
                <a:gd name="T21" fmla="*/ 1373 h 1387"/>
                <a:gd name="T22" fmla="*/ 777 w 5213"/>
                <a:gd name="T23" fmla="*/ 1373 h 1387"/>
                <a:gd name="T24" fmla="*/ 809 w 5213"/>
                <a:gd name="T25" fmla="*/ 1386 h 1387"/>
                <a:gd name="T26" fmla="*/ 5143 w 5213"/>
                <a:gd name="T27" fmla="*/ 1386 h 1387"/>
                <a:gd name="T28" fmla="*/ 5143 w 5213"/>
                <a:gd name="T29" fmla="*/ 1386 h 1387"/>
                <a:gd name="T30" fmla="*/ 5176 w 5213"/>
                <a:gd name="T31" fmla="*/ 1296 h 1387"/>
                <a:gd name="T32" fmla="*/ 4522 w 5213"/>
                <a:gd name="T33" fmla="*/ 722 h 1387"/>
                <a:gd name="T34" fmla="*/ 4522 w 5213"/>
                <a:gd name="T35" fmla="*/ 722 h 1387"/>
                <a:gd name="T36" fmla="*/ 4523 w 5213"/>
                <a:gd name="T37" fmla="*/ 644 h 1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13" h="1387">
                  <a:moveTo>
                    <a:pt x="4523" y="644"/>
                  </a:moveTo>
                  <a:lnTo>
                    <a:pt x="5173" y="90"/>
                  </a:lnTo>
                  <a:lnTo>
                    <a:pt x="5173" y="90"/>
                  </a:lnTo>
                  <a:cubicBezTo>
                    <a:pt x="5209" y="59"/>
                    <a:pt x="5187" y="0"/>
                    <a:pt x="5140" y="0"/>
                  </a:cubicBezTo>
                  <a:lnTo>
                    <a:pt x="809" y="0"/>
                  </a:lnTo>
                  <a:lnTo>
                    <a:pt x="809" y="0"/>
                  </a:lnTo>
                  <a:cubicBezTo>
                    <a:pt x="798" y="0"/>
                    <a:pt x="786" y="5"/>
                    <a:pt x="777" y="12"/>
                  </a:cubicBezTo>
                  <a:lnTo>
                    <a:pt x="24" y="644"/>
                  </a:lnTo>
                  <a:lnTo>
                    <a:pt x="24" y="644"/>
                  </a:lnTo>
                  <a:cubicBezTo>
                    <a:pt x="0" y="665"/>
                    <a:pt x="0" y="701"/>
                    <a:pt x="24" y="722"/>
                  </a:cubicBezTo>
                  <a:lnTo>
                    <a:pt x="777" y="1373"/>
                  </a:lnTo>
                  <a:lnTo>
                    <a:pt x="777" y="1373"/>
                  </a:lnTo>
                  <a:cubicBezTo>
                    <a:pt x="786" y="1381"/>
                    <a:pt x="798" y="1386"/>
                    <a:pt x="809" y="1386"/>
                  </a:cubicBezTo>
                  <a:lnTo>
                    <a:pt x="5143" y="1386"/>
                  </a:lnTo>
                  <a:lnTo>
                    <a:pt x="5143" y="1386"/>
                  </a:lnTo>
                  <a:cubicBezTo>
                    <a:pt x="5190" y="1386"/>
                    <a:pt x="5212" y="1327"/>
                    <a:pt x="5176" y="1296"/>
                  </a:cubicBezTo>
                  <a:lnTo>
                    <a:pt x="4522" y="722"/>
                  </a:lnTo>
                  <a:lnTo>
                    <a:pt x="4522" y="722"/>
                  </a:lnTo>
                  <a:cubicBezTo>
                    <a:pt x="4499" y="701"/>
                    <a:pt x="4499" y="665"/>
                    <a:pt x="4523" y="644"/>
                  </a:cubicBezTo>
                </a:path>
              </a:pathLst>
            </a:custGeom>
            <a:solidFill>
              <a:schemeClr val="accent2">
                <a:lumMod val="20000"/>
                <a:lumOff val="80000"/>
              </a:schemeClr>
            </a:solidFill>
            <a:ln>
              <a:noFill/>
            </a:ln>
            <a:effectLst/>
          </p:spPr>
          <p:txBody>
            <a:bodyPr wrap="none" anchor="ctr"/>
            <a:lstStyle/>
            <a:p>
              <a:endParaRPr lang="en-US" sz="2400" kern="0" dirty="0">
                <a:solidFill>
                  <a:prstClr val="black"/>
                </a:solidFill>
              </a:endParaRPr>
            </a:p>
          </p:txBody>
        </p:sp>
        <p:sp>
          <p:nvSpPr>
            <p:cNvPr id="28" name="Freeform 34">
              <a:extLst>
                <a:ext uri="{FF2B5EF4-FFF2-40B4-BE49-F238E27FC236}">
                  <a16:creationId xmlns:a16="http://schemas.microsoft.com/office/drawing/2014/main" id="{6CAC18F7-A3C2-4A00-6C62-AB598C132950}"/>
                </a:ext>
              </a:extLst>
            </p:cNvPr>
            <p:cNvSpPr>
              <a:spLocks/>
            </p:cNvSpPr>
            <p:nvPr/>
          </p:nvSpPr>
          <p:spPr bwMode="auto">
            <a:xfrm>
              <a:off x="387626" y="2039565"/>
              <a:ext cx="3968366" cy="952109"/>
            </a:xfrm>
            <a:custGeom>
              <a:avLst/>
              <a:gdLst>
                <a:gd name="T0" fmla="*/ 689 w 5213"/>
                <a:gd name="T1" fmla="*/ 645 h 1387"/>
                <a:gd name="T2" fmla="*/ 39 w 5213"/>
                <a:gd name="T3" fmla="*/ 90 h 1387"/>
                <a:gd name="T4" fmla="*/ 39 w 5213"/>
                <a:gd name="T5" fmla="*/ 90 h 1387"/>
                <a:gd name="T6" fmla="*/ 72 w 5213"/>
                <a:gd name="T7" fmla="*/ 0 h 1387"/>
                <a:gd name="T8" fmla="*/ 4403 w 5213"/>
                <a:gd name="T9" fmla="*/ 0 h 1387"/>
                <a:gd name="T10" fmla="*/ 4403 w 5213"/>
                <a:gd name="T11" fmla="*/ 0 h 1387"/>
                <a:gd name="T12" fmla="*/ 4436 w 5213"/>
                <a:gd name="T13" fmla="*/ 12 h 1387"/>
                <a:gd name="T14" fmla="*/ 5188 w 5213"/>
                <a:gd name="T15" fmla="*/ 645 h 1387"/>
                <a:gd name="T16" fmla="*/ 5188 w 5213"/>
                <a:gd name="T17" fmla="*/ 645 h 1387"/>
                <a:gd name="T18" fmla="*/ 5188 w 5213"/>
                <a:gd name="T19" fmla="*/ 723 h 1387"/>
                <a:gd name="T20" fmla="*/ 4436 w 5213"/>
                <a:gd name="T21" fmla="*/ 1374 h 1387"/>
                <a:gd name="T22" fmla="*/ 4436 w 5213"/>
                <a:gd name="T23" fmla="*/ 1374 h 1387"/>
                <a:gd name="T24" fmla="*/ 4403 w 5213"/>
                <a:gd name="T25" fmla="*/ 1386 h 1387"/>
                <a:gd name="T26" fmla="*/ 70 w 5213"/>
                <a:gd name="T27" fmla="*/ 1386 h 1387"/>
                <a:gd name="T28" fmla="*/ 70 w 5213"/>
                <a:gd name="T29" fmla="*/ 1386 h 1387"/>
                <a:gd name="T30" fmla="*/ 36 w 5213"/>
                <a:gd name="T31" fmla="*/ 1297 h 1387"/>
                <a:gd name="T32" fmla="*/ 690 w 5213"/>
                <a:gd name="T33" fmla="*/ 723 h 1387"/>
                <a:gd name="T34" fmla="*/ 690 w 5213"/>
                <a:gd name="T35" fmla="*/ 723 h 1387"/>
                <a:gd name="T36" fmla="*/ 689 w 5213"/>
                <a:gd name="T37" fmla="*/ 645 h 1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13" h="1387">
                  <a:moveTo>
                    <a:pt x="689" y="645"/>
                  </a:moveTo>
                  <a:lnTo>
                    <a:pt x="39" y="90"/>
                  </a:lnTo>
                  <a:lnTo>
                    <a:pt x="39" y="90"/>
                  </a:lnTo>
                  <a:cubicBezTo>
                    <a:pt x="3" y="59"/>
                    <a:pt x="25" y="0"/>
                    <a:pt x="72" y="0"/>
                  </a:cubicBezTo>
                  <a:lnTo>
                    <a:pt x="4403" y="0"/>
                  </a:lnTo>
                  <a:lnTo>
                    <a:pt x="4403" y="0"/>
                  </a:lnTo>
                  <a:cubicBezTo>
                    <a:pt x="4415" y="0"/>
                    <a:pt x="4427" y="4"/>
                    <a:pt x="4436" y="12"/>
                  </a:cubicBezTo>
                  <a:lnTo>
                    <a:pt x="5188" y="645"/>
                  </a:lnTo>
                  <a:lnTo>
                    <a:pt x="5188" y="645"/>
                  </a:lnTo>
                  <a:cubicBezTo>
                    <a:pt x="5212" y="665"/>
                    <a:pt x="5212" y="702"/>
                    <a:pt x="5188" y="723"/>
                  </a:cubicBezTo>
                  <a:lnTo>
                    <a:pt x="4436" y="1374"/>
                  </a:lnTo>
                  <a:lnTo>
                    <a:pt x="4436" y="1374"/>
                  </a:lnTo>
                  <a:cubicBezTo>
                    <a:pt x="4427" y="1382"/>
                    <a:pt x="4415" y="1386"/>
                    <a:pt x="4403" y="1386"/>
                  </a:cubicBezTo>
                  <a:lnTo>
                    <a:pt x="70" y="1386"/>
                  </a:lnTo>
                  <a:lnTo>
                    <a:pt x="70" y="1386"/>
                  </a:lnTo>
                  <a:cubicBezTo>
                    <a:pt x="23" y="1386"/>
                    <a:pt x="0" y="1328"/>
                    <a:pt x="36" y="1297"/>
                  </a:cubicBezTo>
                  <a:lnTo>
                    <a:pt x="690" y="723"/>
                  </a:lnTo>
                  <a:lnTo>
                    <a:pt x="690" y="723"/>
                  </a:lnTo>
                  <a:cubicBezTo>
                    <a:pt x="713" y="702"/>
                    <a:pt x="713" y="666"/>
                    <a:pt x="689" y="645"/>
                  </a:cubicBezTo>
                </a:path>
              </a:pathLst>
            </a:custGeom>
            <a:solidFill>
              <a:srgbClr val="FFFFCC"/>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endParaRPr>
            </a:p>
          </p:txBody>
        </p:sp>
        <p:sp>
          <p:nvSpPr>
            <p:cNvPr id="29" name="Freeform 50">
              <a:extLst>
                <a:ext uri="{FF2B5EF4-FFF2-40B4-BE49-F238E27FC236}">
                  <a16:creationId xmlns:a16="http://schemas.microsoft.com/office/drawing/2014/main" id="{40D851C3-14E4-52C6-19A4-43022D74D542}"/>
                </a:ext>
              </a:extLst>
            </p:cNvPr>
            <p:cNvSpPr>
              <a:spLocks/>
            </p:cNvSpPr>
            <p:nvPr/>
          </p:nvSpPr>
          <p:spPr bwMode="auto">
            <a:xfrm>
              <a:off x="4398203" y="2096611"/>
              <a:ext cx="3246729" cy="865246"/>
            </a:xfrm>
            <a:custGeom>
              <a:avLst/>
              <a:gdLst>
                <a:gd name="T0" fmla="*/ 688 w 5213"/>
                <a:gd name="T1" fmla="*/ 645 h 1387"/>
                <a:gd name="T2" fmla="*/ 39 w 5213"/>
                <a:gd name="T3" fmla="*/ 90 h 1387"/>
                <a:gd name="T4" fmla="*/ 39 w 5213"/>
                <a:gd name="T5" fmla="*/ 90 h 1387"/>
                <a:gd name="T6" fmla="*/ 72 w 5213"/>
                <a:gd name="T7" fmla="*/ 0 h 1387"/>
                <a:gd name="T8" fmla="*/ 4402 w 5213"/>
                <a:gd name="T9" fmla="*/ 0 h 1387"/>
                <a:gd name="T10" fmla="*/ 4402 w 5213"/>
                <a:gd name="T11" fmla="*/ 0 h 1387"/>
                <a:gd name="T12" fmla="*/ 4435 w 5213"/>
                <a:gd name="T13" fmla="*/ 12 h 1387"/>
                <a:gd name="T14" fmla="*/ 5188 w 5213"/>
                <a:gd name="T15" fmla="*/ 645 h 1387"/>
                <a:gd name="T16" fmla="*/ 5188 w 5213"/>
                <a:gd name="T17" fmla="*/ 645 h 1387"/>
                <a:gd name="T18" fmla="*/ 5188 w 5213"/>
                <a:gd name="T19" fmla="*/ 723 h 1387"/>
                <a:gd name="T20" fmla="*/ 4435 w 5213"/>
                <a:gd name="T21" fmla="*/ 1374 h 1387"/>
                <a:gd name="T22" fmla="*/ 4435 w 5213"/>
                <a:gd name="T23" fmla="*/ 1374 h 1387"/>
                <a:gd name="T24" fmla="*/ 4402 w 5213"/>
                <a:gd name="T25" fmla="*/ 1386 h 1387"/>
                <a:gd name="T26" fmla="*/ 69 w 5213"/>
                <a:gd name="T27" fmla="*/ 1386 h 1387"/>
                <a:gd name="T28" fmla="*/ 69 w 5213"/>
                <a:gd name="T29" fmla="*/ 1386 h 1387"/>
                <a:gd name="T30" fmla="*/ 36 w 5213"/>
                <a:gd name="T31" fmla="*/ 1297 h 1387"/>
                <a:gd name="T32" fmla="*/ 689 w 5213"/>
                <a:gd name="T33" fmla="*/ 723 h 1387"/>
                <a:gd name="T34" fmla="*/ 689 w 5213"/>
                <a:gd name="T35" fmla="*/ 723 h 1387"/>
                <a:gd name="T36" fmla="*/ 688 w 5213"/>
                <a:gd name="T37" fmla="*/ 645 h 1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13" h="1387">
                  <a:moveTo>
                    <a:pt x="688" y="645"/>
                  </a:moveTo>
                  <a:lnTo>
                    <a:pt x="39" y="90"/>
                  </a:lnTo>
                  <a:lnTo>
                    <a:pt x="39" y="90"/>
                  </a:lnTo>
                  <a:cubicBezTo>
                    <a:pt x="3" y="59"/>
                    <a:pt x="25" y="0"/>
                    <a:pt x="72" y="0"/>
                  </a:cubicBezTo>
                  <a:lnTo>
                    <a:pt x="4402" y="0"/>
                  </a:lnTo>
                  <a:lnTo>
                    <a:pt x="4402" y="0"/>
                  </a:lnTo>
                  <a:cubicBezTo>
                    <a:pt x="4414" y="0"/>
                    <a:pt x="4426" y="4"/>
                    <a:pt x="4435" y="12"/>
                  </a:cubicBezTo>
                  <a:lnTo>
                    <a:pt x="5188" y="645"/>
                  </a:lnTo>
                  <a:lnTo>
                    <a:pt x="5188" y="645"/>
                  </a:lnTo>
                  <a:cubicBezTo>
                    <a:pt x="5212" y="665"/>
                    <a:pt x="5212" y="702"/>
                    <a:pt x="5188" y="723"/>
                  </a:cubicBezTo>
                  <a:lnTo>
                    <a:pt x="4435" y="1374"/>
                  </a:lnTo>
                  <a:lnTo>
                    <a:pt x="4435" y="1374"/>
                  </a:lnTo>
                  <a:cubicBezTo>
                    <a:pt x="4426" y="1382"/>
                    <a:pt x="4414" y="1386"/>
                    <a:pt x="4402" y="1386"/>
                  </a:cubicBezTo>
                  <a:lnTo>
                    <a:pt x="69" y="1386"/>
                  </a:lnTo>
                  <a:lnTo>
                    <a:pt x="69" y="1386"/>
                  </a:lnTo>
                  <a:cubicBezTo>
                    <a:pt x="22" y="1386"/>
                    <a:pt x="0" y="1328"/>
                    <a:pt x="36" y="1297"/>
                  </a:cubicBezTo>
                  <a:lnTo>
                    <a:pt x="689" y="723"/>
                  </a:lnTo>
                  <a:lnTo>
                    <a:pt x="689" y="723"/>
                  </a:lnTo>
                  <a:cubicBezTo>
                    <a:pt x="712" y="702"/>
                    <a:pt x="712" y="666"/>
                    <a:pt x="688" y="645"/>
                  </a:cubicBezTo>
                </a:path>
              </a:pathLst>
            </a:custGeom>
            <a:solidFill>
              <a:srgbClr val="FFFFCC"/>
            </a:solidFill>
            <a:ln>
              <a:noFill/>
            </a:ln>
            <a:effectLst/>
          </p:spPr>
          <p:txBody>
            <a:bodyPr wrap="none" anchor="ctr"/>
            <a:lstStyle/>
            <a:p>
              <a:endParaRPr lang="en-US" sz="2400" kern="0" dirty="0">
                <a:solidFill>
                  <a:prstClr val="black"/>
                </a:solidFill>
              </a:endParaRPr>
            </a:p>
          </p:txBody>
        </p:sp>
        <p:sp>
          <p:nvSpPr>
            <p:cNvPr id="30" name="Freeform 60">
              <a:extLst>
                <a:ext uri="{FF2B5EF4-FFF2-40B4-BE49-F238E27FC236}">
                  <a16:creationId xmlns:a16="http://schemas.microsoft.com/office/drawing/2014/main" id="{94D03F99-F65A-B5BA-F9F1-5109FFF01AC1}"/>
                </a:ext>
              </a:extLst>
            </p:cNvPr>
            <p:cNvSpPr>
              <a:spLocks/>
            </p:cNvSpPr>
            <p:nvPr/>
          </p:nvSpPr>
          <p:spPr bwMode="auto">
            <a:xfrm>
              <a:off x="976773" y="3846161"/>
              <a:ext cx="3823833" cy="865246"/>
            </a:xfrm>
            <a:custGeom>
              <a:avLst/>
              <a:gdLst>
                <a:gd name="T0" fmla="*/ 4524 w 5214"/>
                <a:gd name="T1" fmla="*/ 644 h 1387"/>
                <a:gd name="T2" fmla="*/ 5174 w 5214"/>
                <a:gd name="T3" fmla="*/ 90 h 1387"/>
                <a:gd name="T4" fmla="*/ 5174 w 5214"/>
                <a:gd name="T5" fmla="*/ 90 h 1387"/>
                <a:gd name="T6" fmla="*/ 5141 w 5214"/>
                <a:gd name="T7" fmla="*/ 0 h 1387"/>
                <a:gd name="T8" fmla="*/ 810 w 5214"/>
                <a:gd name="T9" fmla="*/ 0 h 1387"/>
                <a:gd name="T10" fmla="*/ 810 w 5214"/>
                <a:gd name="T11" fmla="*/ 0 h 1387"/>
                <a:gd name="T12" fmla="*/ 777 w 5214"/>
                <a:gd name="T13" fmla="*/ 12 h 1387"/>
                <a:gd name="T14" fmla="*/ 24 w 5214"/>
                <a:gd name="T15" fmla="*/ 644 h 1387"/>
                <a:gd name="T16" fmla="*/ 24 w 5214"/>
                <a:gd name="T17" fmla="*/ 644 h 1387"/>
                <a:gd name="T18" fmla="*/ 24 w 5214"/>
                <a:gd name="T19" fmla="*/ 722 h 1387"/>
                <a:gd name="T20" fmla="*/ 777 w 5214"/>
                <a:gd name="T21" fmla="*/ 1373 h 1387"/>
                <a:gd name="T22" fmla="*/ 777 w 5214"/>
                <a:gd name="T23" fmla="*/ 1373 h 1387"/>
                <a:gd name="T24" fmla="*/ 810 w 5214"/>
                <a:gd name="T25" fmla="*/ 1386 h 1387"/>
                <a:gd name="T26" fmla="*/ 5144 w 5214"/>
                <a:gd name="T27" fmla="*/ 1386 h 1387"/>
                <a:gd name="T28" fmla="*/ 5144 w 5214"/>
                <a:gd name="T29" fmla="*/ 1386 h 1387"/>
                <a:gd name="T30" fmla="*/ 5177 w 5214"/>
                <a:gd name="T31" fmla="*/ 1296 h 1387"/>
                <a:gd name="T32" fmla="*/ 4524 w 5214"/>
                <a:gd name="T33" fmla="*/ 722 h 1387"/>
                <a:gd name="T34" fmla="*/ 4524 w 5214"/>
                <a:gd name="T35" fmla="*/ 722 h 1387"/>
                <a:gd name="T36" fmla="*/ 4524 w 5214"/>
                <a:gd name="T37" fmla="*/ 644 h 1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14" h="1387">
                  <a:moveTo>
                    <a:pt x="4524" y="644"/>
                  </a:moveTo>
                  <a:lnTo>
                    <a:pt x="5174" y="90"/>
                  </a:lnTo>
                  <a:lnTo>
                    <a:pt x="5174" y="90"/>
                  </a:lnTo>
                  <a:cubicBezTo>
                    <a:pt x="5210" y="59"/>
                    <a:pt x="5188" y="0"/>
                    <a:pt x="5141" y="0"/>
                  </a:cubicBezTo>
                  <a:lnTo>
                    <a:pt x="810" y="0"/>
                  </a:lnTo>
                  <a:lnTo>
                    <a:pt x="810" y="0"/>
                  </a:lnTo>
                  <a:cubicBezTo>
                    <a:pt x="798" y="0"/>
                    <a:pt x="786" y="5"/>
                    <a:pt x="777" y="12"/>
                  </a:cubicBezTo>
                  <a:lnTo>
                    <a:pt x="24" y="644"/>
                  </a:lnTo>
                  <a:lnTo>
                    <a:pt x="24" y="644"/>
                  </a:lnTo>
                  <a:cubicBezTo>
                    <a:pt x="0" y="665"/>
                    <a:pt x="0" y="701"/>
                    <a:pt x="24" y="722"/>
                  </a:cubicBezTo>
                  <a:lnTo>
                    <a:pt x="777" y="1373"/>
                  </a:lnTo>
                  <a:lnTo>
                    <a:pt x="777" y="1373"/>
                  </a:lnTo>
                  <a:cubicBezTo>
                    <a:pt x="786" y="1381"/>
                    <a:pt x="798" y="1386"/>
                    <a:pt x="810" y="1386"/>
                  </a:cubicBezTo>
                  <a:lnTo>
                    <a:pt x="5144" y="1386"/>
                  </a:lnTo>
                  <a:lnTo>
                    <a:pt x="5144" y="1386"/>
                  </a:lnTo>
                  <a:cubicBezTo>
                    <a:pt x="5191" y="1386"/>
                    <a:pt x="5213" y="1327"/>
                    <a:pt x="5177" y="1296"/>
                  </a:cubicBezTo>
                  <a:lnTo>
                    <a:pt x="4524" y="722"/>
                  </a:lnTo>
                  <a:lnTo>
                    <a:pt x="4524" y="722"/>
                  </a:lnTo>
                  <a:cubicBezTo>
                    <a:pt x="4500" y="701"/>
                    <a:pt x="4500" y="665"/>
                    <a:pt x="4524" y="644"/>
                  </a:cubicBezTo>
                </a:path>
              </a:pathLst>
            </a:custGeom>
            <a:solidFill>
              <a:schemeClr val="accent2">
                <a:lumMod val="20000"/>
                <a:lumOff val="80000"/>
              </a:scheme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endParaRPr>
            </a:p>
          </p:txBody>
        </p:sp>
        <p:sp>
          <p:nvSpPr>
            <p:cNvPr id="31" name="Freeform 70">
              <a:extLst>
                <a:ext uri="{FF2B5EF4-FFF2-40B4-BE49-F238E27FC236}">
                  <a16:creationId xmlns:a16="http://schemas.microsoft.com/office/drawing/2014/main" id="{22946249-1F6A-D2A8-510B-3873006428A0}"/>
                </a:ext>
              </a:extLst>
            </p:cNvPr>
            <p:cNvSpPr>
              <a:spLocks/>
            </p:cNvSpPr>
            <p:nvPr/>
          </p:nvSpPr>
          <p:spPr bwMode="auto">
            <a:xfrm>
              <a:off x="841370" y="5614998"/>
              <a:ext cx="3333066" cy="865244"/>
            </a:xfrm>
            <a:custGeom>
              <a:avLst/>
              <a:gdLst>
                <a:gd name="T0" fmla="*/ 689 w 5212"/>
                <a:gd name="T1" fmla="*/ 645 h 1387"/>
                <a:gd name="T2" fmla="*/ 39 w 5212"/>
                <a:gd name="T3" fmla="*/ 89 h 1387"/>
                <a:gd name="T4" fmla="*/ 39 w 5212"/>
                <a:gd name="T5" fmla="*/ 89 h 1387"/>
                <a:gd name="T6" fmla="*/ 71 w 5212"/>
                <a:gd name="T7" fmla="*/ 0 h 1387"/>
                <a:gd name="T8" fmla="*/ 4403 w 5212"/>
                <a:gd name="T9" fmla="*/ 0 h 1387"/>
                <a:gd name="T10" fmla="*/ 4403 w 5212"/>
                <a:gd name="T11" fmla="*/ 0 h 1387"/>
                <a:gd name="T12" fmla="*/ 4436 w 5212"/>
                <a:gd name="T13" fmla="*/ 12 h 1387"/>
                <a:gd name="T14" fmla="*/ 5187 w 5212"/>
                <a:gd name="T15" fmla="*/ 645 h 1387"/>
                <a:gd name="T16" fmla="*/ 5187 w 5212"/>
                <a:gd name="T17" fmla="*/ 645 h 1387"/>
                <a:gd name="T18" fmla="*/ 5188 w 5212"/>
                <a:gd name="T19" fmla="*/ 722 h 1387"/>
                <a:gd name="T20" fmla="*/ 4436 w 5212"/>
                <a:gd name="T21" fmla="*/ 1374 h 1387"/>
                <a:gd name="T22" fmla="*/ 4436 w 5212"/>
                <a:gd name="T23" fmla="*/ 1374 h 1387"/>
                <a:gd name="T24" fmla="*/ 4403 w 5212"/>
                <a:gd name="T25" fmla="*/ 1386 h 1387"/>
                <a:gd name="T26" fmla="*/ 69 w 5212"/>
                <a:gd name="T27" fmla="*/ 1386 h 1387"/>
                <a:gd name="T28" fmla="*/ 69 w 5212"/>
                <a:gd name="T29" fmla="*/ 1386 h 1387"/>
                <a:gd name="T30" fmla="*/ 35 w 5212"/>
                <a:gd name="T31" fmla="*/ 1296 h 1387"/>
                <a:gd name="T32" fmla="*/ 689 w 5212"/>
                <a:gd name="T33" fmla="*/ 722 h 1387"/>
                <a:gd name="T34" fmla="*/ 689 w 5212"/>
                <a:gd name="T35" fmla="*/ 722 h 1387"/>
                <a:gd name="T36" fmla="*/ 689 w 5212"/>
                <a:gd name="T37" fmla="*/ 645 h 1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12" h="1387">
                  <a:moveTo>
                    <a:pt x="689" y="645"/>
                  </a:moveTo>
                  <a:lnTo>
                    <a:pt x="39" y="89"/>
                  </a:lnTo>
                  <a:lnTo>
                    <a:pt x="39" y="89"/>
                  </a:lnTo>
                  <a:cubicBezTo>
                    <a:pt x="2" y="59"/>
                    <a:pt x="24" y="0"/>
                    <a:pt x="71" y="0"/>
                  </a:cubicBezTo>
                  <a:lnTo>
                    <a:pt x="4403" y="0"/>
                  </a:lnTo>
                  <a:lnTo>
                    <a:pt x="4403" y="0"/>
                  </a:lnTo>
                  <a:cubicBezTo>
                    <a:pt x="4415" y="0"/>
                    <a:pt x="4426" y="4"/>
                    <a:pt x="4436" y="12"/>
                  </a:cubicBezTo>
                  <a:lnTo>
                    <a:pt x="5187" y="645"/>
                  </a:lnTo>
                  <a:lnTo>
                    <a:pt x="5187" y="645"/>
                  </a:lnTo>
                  <a:cubicBezTo>
                    <a:pt x="5211" y="665"/>
                    <a:pt x="5211" y="702"/>
                    <a:pt x="5188" y="722"/>
                  </a:cubicBezTo>
                  <a:lnTo>
                    <a:pt x="4436" y="1374"/>
                  </a:lnTo>
                  <a:lnTo>
                    <a:pt x="4436" y="1374"/>
                  </a:lnTo>
                  <a:cubicBezTo>
                    <a:pt x="4426" y="1381"/>
                    <a:pt x="4415" y="1386"/>
                    <a:pt x="4403" y="1386"/>
                  </a:cubicBezTo>
                  <a:lnTo>
                    <a:pt x="69" y="1386"/>
                  </a:lnTo>
                  <a:lnTo>
                    <a:pt x="69" y="1386"/>
                  </a:lnTo>
                  <a:cubicBezTo>
                    <a:pt x="22" y="1386"/>
                    <a:pt x="0" y="1328"/>
                    <a:pt x="35" y="1296"/>
                  </a:cubicBezTo>
                  <a:lnTo>
                    <a:pt x="689" y="722"/>
                  </a:lnTo>
                  <a:lnTo>
                    <a:pt x="689" y="722"/>
                  </a:lnTo>
                  <a:cubicBezTo>
                    <a:pt x="712" y="701"/>
                    <a:pt x="712" y="665"/>
                    <a:pt x="689" y="645"/>
                  </a:cubicBezTo>
                </a:path>
              </a:pathLst>
            </a:custGeom>
            <a:solidFill>
              <a:schemeClr val="accent3">
                <a:lumMod val="40000"/>
                <a:lumOff val="60000"/>
              </a:scheme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endParaRPr>
            </a:p>
          </p:txBody>
        </p:sp>
        <p:sp>
          <p:nvSpPr>
            <p:cNvPr id="32" name="Freeform 78">
              <a:extLst>
                <a:ext uri="{FF2B5EF4-FFF2-40B4-BE49-F238E27FC236}">
                  <a16:creationId xmlns:a16="http://schemas.microsoft.com/office/drawing/2014/main" id="{F702BDCA-4978-241B-3B96-5D7BD94C8823}"/>
                </a:ext>
              </a:extLst>
            </p:cNvPr>
            <p:cNvSpPr>
              <a:spLocks/>
            </p:cNvSpPr>
            <p:nvPr/>
          </p:nvSpPr>
          <p:spPr bwMode="auto">
            <a:xfrm>
              <a:off x="11388266" y="2508422"/>
              <a:ext cx="727533" cy="1994959"/>
            </a:xfrm>
            <a:custGeom>
              <a:avLst/>
              <a:gdLst>
                <a:gd name="T0" fmla="*/ 539 w 2041"/>
                <a:gd name="T1" fmla="*/ 26 h 2964"/>
                <a:gd name="T2" fmla="*/ 539 w 2041"/>
                <a:gd name="T3" fmla="*/ 26 h 2964"/>
                <a:gd name="T4" fmla="*/ 570 w 2041"/>
                <a:gd name="T5" fmla="*/ 2 h 2964"/>
                <a:gd name="T6" fmla="*/ 570 w 2041"/>
                <a:gd name="T7" fmla="*/ 2 h 2964"/>
                <a:gd name="T8" fmla="*/ 1656 w 2041"/>
                <a:gd name="T9" fmla="*/ 553 h 2964"/>
                <a:gd name="T10" fmla="*/ 1656 w 2041"/>
                <a:gd name="T11" fmla="*/ 553 h 2964"/>
                <a:gd name="T12" fmla="*/ 1975 w 2041"/>
                <a:gd name="T13" fmla="*/ 1604 h 2964"/>
                <a:gd name="T14" fmla="*/ 1975 w 2041"/>
                <a:gd name="T15" fmla="*/ 1604 h 2964"/>
                <a:gd name="T16" fmla="*/ 1313 w 2041"/>
                <a:gd name="T17" fmla="*/ 2535 h 2964"/>
                <a:gd name="T18" fmla="*/ 1313 w 2041"/>
                <a:gd name="T19" fmla="*/ 2535 h 2964"/>
                <a:gd name="T20" fmla="*/ 93 w 2041"/>
                <a:gd name="T21" fmla="*/ 2806 h 2964"/>
                <a:gd name="T22" fmla="*/ 206 w 2041"/>
                <a:gd name="T23" fmla="*/ 2917 h 2964"/>
                <a:gd name="T24" fmla="*/ 206 w 2041"/>
                <a:gd name="T25" fmla="*/ 2917 h 2964"/>
                <a:gd name="T26" fmla="*/ 207 w 2041"/>
                <a:gd name="T27" fmla="*/ 2953 h 2964"/>
                <a:gd name="T28" fmla="*/ 207 w 2041"/>
                <a:gd name="T29" fmla="*/ 2953 h 2964"/>
                <a:gd name="T30" fmla="*/ 171 w 2041"/>
                <a:gd name="T31" fmla="*/ 2953 h 2964"/>
                <a:gd name="T32" fmla="*/ 11 w 2041"/>
                <a:gd name="T33" fmla="*/ 2797 h 2964"/>
                <a:gd name="T34" fmla="*/ 11 w 2041"/>
                <a:gd name="T35" fmla="*/ 2797 h 2964"/>
                <a:gd name="T36" fmla="*/ 10 w 2041"/>
                <a:gd name="T37" fmla="*/ 2761 h 2964"/>
                <a:gd name="T38" fmla="*/ 166 w 2041"/>
                <a:gd name="T39" fmla="*/ 2602 h 2964"/>
                <a:gd name="T40" fmla="*/ 166 w 2041"/>
                <a:gd name="T41" fmla="*/ 2602 h 2964"/>
                <a:gd name="T42" fmla="*/ 202 w 2041"/>
                <a:gd name="T43" fmla="*/ 2602 h 2964"/>
                <a:gd name="T44" fmla="*/ 202 w 2041"/>
                <a:gd name="T45" fmla="*/ 2602 h 2964"/>
                <a:gd name="T46" fmla="*/ 202 w 2041"/>
                <a:gd name="T47" fmla="*/ 2637 h 2964"/>
                <a:gd name="T48" fmla="*/ 94 w 2041"/>
                <a:gd name="T49" fmla="*/ 2749 h 2964"/>
                <a:gd name="T50" fmla="*/ 94 w 2041"/>
                <a:gd name="T51" fmla="*/ 2749 h 2964"/>
                <a:gd name="T52" fmla="*/ 95 w 2041"/>
                <a:gd name="T53" fmla="*/ 2749 h 2964"/>
                <a:gd name="T54" fmla="*/ 95 w 2041"/>
                <a:gd name="T55" fmla="*/ 2749 h 2964"/>
                <a:gd name="T56" fmla="*/ 1273 w 2041"/>
                <a:gd name="T57" fmla="*/ 2490 h 2964"/>
                <a:gd name="T58" fmla="*/ 1273 w 2041"/>
                <a:gd name="T59" fmla="*/ 2490 h 2964"/>
                <a:gd name="T60" fmla="*/ 1908 w 2041"/>
                <a:gd name="T61" fmla="*/ 1596 h 2964"/>
                <a:gd name="T62" fmla="*/ 1908 w 2041"/>
                <a:gd name="T63" fmla="*/ 1596 h 2964"/>
                <a:gd name="T64" fmla="*/ 1602 w 2041"/>
                <a:gd name="T65" fmla="*/ 587 h 2964"/>
                <a:gd name="T66" fmla="*/ 1602 w 2041"/>
                <a:gd name="T67" fmla="*/ 587 h 2964"/>
                <a:gd name="T68" fmla="*/ 563 w 2041"/>
                <a:gd name="T69" fmla="*/ 59 h 2964"/>
                <a:gd name="T70" fmla="*/ 563 w 2041"/>
                <a:gd name="T71" fmla="*/ 59 h 2964"/>
                <a:gd name="T72" fmla="*/ 539 w 2041"/>
                <a:gd name="T73" fmla="*/ 26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41" h="2964">
                  <a:moveTo>
                    <a:pt x="539" y="26"/>
                  </a:moveTo>
                  <a:lnTo>
                    <a:pt x="539" y="26"/>
                  </a:lnTo>
                  <a:cubicBezTo>
                    <a:pt x="541" y="10"/>
                    <a:pt x="555" y="0"/>
                    <a:pt x="570" y="2"/>
                  </a:cubicBezTo>
                  <a:lnTo>
                    <a:pt x="570" y="2"/>
                  </a:lnTo>
                  <a:cubicBezTo>
                    <a:pt x="1004" y="61"/>
                    <a:pt x="1393" y="258"/>
                    <a:pt x="1656" y="553"/>
                  </a:cubicBezTo>
                  <a:lnTo>
                    <a:pt x="1656" y="553"/>
                  </a:lnTo>
                  <a:cubicBezTo>
                    <a:pt x="1925" y="854"/>
                    <a:pt x="2040" y="1232"/>
                    <a:pt x="1975" y="1604"/>
                  </a:cubicBezTo>
                  <a:lnTo>
                    <a:pt x="1975" y="1604"/>
                  </a:lnTo>
                  <a:cubicBezTo>
                    <a:pt x="1911" y="1976"/>
                    <a:pt x="1673" y="2311"/>
                    <a:pt x="1313" y="2535"/>
                  </a:cubicBezTo>
                  <a:lnTo>
                    <a:pt x="1313" y="2535"/>
                  </a:lnTo>
                  <a:cubicBezTo>
                    <a:pt x="963" y="2754"/>
                    <a:pt x="525" y="2851"/>
                    <a:pt x="93" y="2806"/>
                  </a:cubicBezTo>
                  <a:lnTo>
                    <a:pt x="206" y="2917"/>
                  </a:lnTo>
                  <a:lnTo>
                    <a:pt x="206" y="2917"/>
                  </a:lnTo>
                  <a:cubicBezTo>
                    <a:pt x="217" y="2926"/>
                    <a:pt x="217" y="2942"/>
                    <a:pt x="207" y="2953"/>
                  </a:cubicBezTo>
                  <a:lnTo>
                    <a:pt x="207" y="2953"/>
                  </a:lnTo>
                  <a:cubicBezTo>
                    <a:pt x="197" y="2963"/>
                    <a:pt x="181" y="2963"/>
                    <a:pt x="171" y="2953"/>
                  </a:cubicBezTo>
                  <a:lnTo>
                    <a:pt x="11" y="2797"/>
                  </a:lnTo>
                  <a:lnTo>
                    <a:pt x="11" y="2797"/>
                  </a:lnTo>
                  <a:cubicBezTo>
                    <a:pt x="0" y="2787"/>
                    <a:pt x="0" y="2772"/>
                    <a:pt x="10" y="2761"/>
                  </a:cubicBezTo>
                  <a:lnTo>
                    <a:pt x="166" y="2602"/>
                  </a:lnTo>
                  <a:lnTo>
                    <a:pt x="166" y="2602"/>
                  </a:lnTo>
                  <a:cubicBezTo>
                    <a:pt x="176" y="2592"/>
                    <a:pt x="192" y="2591"/>
                    <a:pt x="202" y="2602"/>
                  </a:cubicBezTo>
                  <a:lnTo>
                    <a:pt x="202" y="2602"/>
                  </a:lnTo>
                  <a:cubicBezTo>
                    <a:pt x="212" y="2612"/>
                    <a:pt x="212" y="2627"/>
                    <a:pt x="202" y="2637"/>
                  </a:cubicBezTo>
                  <a:lnTo>
                    <a:pt x="94" y="2749"/>
                  </a:lnTo>
                  <a:lnTo>
                    <a:pt x="94" y="2749"/>
                  </a:lnTo>
                  <a:cubicBezTo>
                    <a:pt x="94" y="2749"/>
                    <a:pt x="94" y="2749"/>
                    <a:pt x="95" y="2749"/>
                  </a:cubicBezTo>
                  <a:lnTo>
                    <a:pt x="95" y="2749"/>
                  </a:lnTo>
                  <a:cubicBezTo>
                    <a:pt x="512" y="2794"/>
                    <a:pt x="935" y="2701"/>
                    <a:pt x="1273" y="2490"/>
                  </a:cubicBezTo>
                  <a:lnTo>
                    <a:pt x="1273" y="2490"/>
                  </a:lnTo>
                  <a:cubicBezTo>
                    <a:pt x="1618" y="2275"/>
                    <a:pt x="1846" y="1953"/>
                    <a:pt x="1908" y="1596"/>
                  </a:cubicBezTo>
                  <a:lnTo>
                    <a:pt x="1908" y="1596"/>
                  </a:lnTo>
                  <a:cubicBezTo>
                    <a:pt x="1970" y="1239"/>
                    <a:pt x="1860" y="876"/>
                    <a:pt x="1602" y="587"/>
                  </a:cubicBezTo>
                  <a:lnTo>
                    <a:pt x="1602" y="587"/>
                  </a:lnTo>
                  <a:cubicBezTo>
                    <a:pt x="1350" y="304"/>
                    <a:pt x="978" y="115"/>
                    <a:pt x="563" y="59"/>
                  </a:cubicBezTo>
                  <a:lnTo>
                    <a:pt x="563" y="59"/>
                  </a:lnTo>
                  <a:cubicBezTo>
                    <a:pt x="547" y="57"/>
                    <a:pt x="536" y="41"/>
                    <a:pt x="539" y="26"/>
                  </a:cubicBezTo>
                </a:path>
              </a:pathLst>
            </a:custGeom>
            <a:solidFill>
              <a:sysClr val="window" lastClr="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endParaRPr>
            </a:p>
          </p:txBody>
        </p:sp>
        <p:sp>
          <p:nvSpPr>
            <p:cNvPr id="33" name="Freeform 79">
              <a:extLst>
                <a:ext uri="{FF2B5EF4-FFF2-40B4-BE49-F238E27FC236}">
                  <a16:creationId xmlns:a16="http://schemas.microsoft.com/office/drawing/2014/main" id="{1690135F-E2A2-4958-6B5F-E875C7CFE8D8}"/>
                </a:ext>
              </a:extLst>
            </p:cNvPr>
            <p:cNvSpPr>
              <a:spLocks/>
            </p:cNvSpPr>
            <p:nvPr/>
          </p:nvSpPr>
          <p:spPr bwMode="auto">
            <a:xfrm>
              <a:off x="101825" y="4318926"/>
              <a:ext cx="803789" cy="1848602"/>
            </a:xfrm>
            <a:custGeom>
              <a:avLst/>
              <a:gdLst>
                <a:gd name="T0" fmla="*/ 1500 w 2039"/>
                <a:gd name="T1" fmla="*/ 26 h 2966"/>
                <a:gd name="T2" fmla="*/ 1500 w 2039"/>
                <a:gd name="T3" fmla="*/ 26 h 2966"/>
                <a:gd name="T4" fmla="*/ 1469 w 2039"/>
                <a:gd name="T5" fmla="*/ 3 h 2966"/>
                <a:gd name="T6" fmla="*/ 1469 w 2039"/>
                <a:gd name="T7" fmla="*/ 3 h 2966"/>
                <a:gd name="T8" fmla="*/ 383 w 2039"/>
                <a:gd name="T9" fmla="*/ 553 h 2966"/>
                <a:gd name="T10" fmla="*/ 383 w 2039"/>
                <a:gd name="T11" fmla="*/ 553 h 2966"/>
                <a:gd name="T12" fmla="*/ 64 w 2039"/>
                <a:gd name="T13" fmla="*/ 1605 h 2966"/>
                <a:gd name="T14" fmla="*/ 64 w 2039"/>
                <a:gd name="T15" fmla="*/ 1605 h 2966"/>
                <a:gd name="T16" fmla="*/ 726 w 2039"/>
                <a:gd name="T17" fmla="*/ 2537 h 2966"/>
                <a:gd name="T18" fmla="*/ 726 w 2039"/>
                <a:gd name="T19" fmla="*/ 2537 h 2966"/>
                <a:gd name="T20" fmla="*/ 1946 w 2039"/>
                <a:gd name="T21" fmla="*/ 2807 h 2966"/>
                <a:gd name="T22" fmla="*/ 1834 w 2039"/>
                <a:gd name="T23" fmla="*/ 2919 h 2966"/>
                <a:gd name="T24" fmla="*/ 1834 w 2039"/>
                <a:gd name="T25" fmla="*/ 2919 h 2966"/>
                <a:gd name="T26" fmla="*/ 1834 w 2039"/>
                <a:gd name="T27" fmla="*/ 2955 h 2966"/>
                <a:gd name="T28" fmla="*/ 1834 w 2039"/>
                <a:gd name="T29" fmla="*/ 2955 h 2966"/>
                <a:gd name="T30" fmla="*/ 1870 w 2039"/>
                <a:gd name="T31" fmla="*/ 2955 h 2966"/>
                <a:gd name="T32" fmla="*/ 2028 w 2039"/>
                <a:gd name="T33" fmla="*/ 2797 h 2966"/>
                <a:gd name="T34" fmla="*/ 2028 w 2039"/>
                <a:gd name="T35" fmla="*/ 2797 h 2966"/>
                <a:gd name="T36" fmla="*/ 2028 w 2039"/>
                <a:gd name="T37" fmla="*/ 2761 h 2966"/>
                <a:gd name="T38" fmla="*/ 1870 w 2039"/>
                <a:gd name="T39" fmla="*/ 2604 h 2966"/>
                <a:gd name="T40" fmla="*/ 1870 w 2039"/>
                <a:gd name="T41" fmla="*/ 2604 h 2966"/>
                <a:gd name="T42" fmla="*/ 1834 w 2039"/>
                <a:gd name="T43" fmla="*/ 2604 h 2966"/>
                <a:gd name="T44" fmla="*/ 1834 w 2039"/>
                <a:gd name="T45" fmla="*/ 2604 h 2966"/>
                <a:gd name="T46" fmla="*/ 1834 w 2039"/>
                <a:gd name="T47" fmla="*/ 2640 h 2966"/>
                <a:gd name="T48" fmla="*/ 1945 w 2039"/>
                <a:gd name="T49" fmla="*/ 2750 h 2966"/>
                <a:gd name="T50" fmla="*/ 1945 w 2039"/>
                <a:gd name="T51" fmla="*/ 2750 h 2966"/>
                <a:gd name="T52" fmla="*/ 1944 w 2039"/>
                <a:gd name="T53" fmla="*/ 2750 h 2966"/>
                <a:gd name="T54" fmla="*/ 1944 w 2039"/>
                <a:gd name="T55" fmla="*/ 2750 h 2966"/>
                <a:gd name="T56" fmla="*/ 766 w 2039"/>
                <a:gd name="T57" fmla="*/ 2491 h 2966"/>
                <a:gd name="T58" fmla="*/ 766 w 2039"/>
                <a:gd name="T59" fmla="*/ 2491 h 2966"/>
                <a:gd name="T60" fmla="*/ 131 w 2039"/>
                <a:gd name="T61" fmla="*/ 1596 h 2966"/>
                <a:gd name="T62" fmla="*/ 131 w 2039"/>
                <a:gd name="T63" fmla="*/ 1596 h 2966"/>
                <a:gd name="T64" fmla="*/ 437 w 2039"/>
                <a:gd name="T65" fmla="*/ 588 h 2966"/>
                <a:gd name="T66" fmla="*/ 437 w 2039"/>
                <a:gd name="T67" fmla="*/ 588 h 2966"/>
                <a:gd name="T68" fmla="*/ 1476 w 2039"/>
                <a:gd name="T69" fmla="*/ 59 h 2966"/>
                <a:gd name="T70" fmla="*/ 1476 w 2039"/>
                <a:gd name="T71" fmla="*/ 59 h 2966"/>
                <a:gd name="T72" fmla="*/ 1500 w 2039"/>
                <a:gd name="T73" fmla="*/ 26 h 2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39" h="2966">
                  <a:moveTo>
                    <a:pt x="1500" y="26"/>
                  </a:moveTo>
                  <a:lnTo>
                    <a:pt x="1500" y="26"/>
                  </a:lnTo>
                  <a:cubicBezTo>
                    <a:pt x="1498" y="11"/>
                    <a:pt x="1484" y="0"/>
                    <a:pt x="1469" y="3"/>
                  </a:cubicBezTo>
                  <a:lnTo>
                    <a:pt x="1469" y="3"/>
                  </a:lnTo>
                  <a:cubicBezTo>
                    <a:pt x="1035" y="61"/>
                    <a:pt x="646" y="258"/>
                    <a:pt x="383" y="553"/>
                  </a:cubicBezTo>
                  <a:lnTo>
                    <a:pt x="383" y="553"/>
                  </a:lnTo>
                  <a:cubicBezTo>
                    <a:pt x="115" y="855"/>
                    <a:pt x="0" y="1233"/>
                    <a:pt x="64" y="1605"/>
                  </a:cubicBezTo>
                  <a:lnTo>
                    <a:pt x="64" y="1605"/>
                  </a:lnTo>
                  <a:cubicBezTo>
                    <a:pt x="128" y="1976"/>
                    <a:pt x="367" y="2312"/>
                    <a:pt x="726" y="2537"/>
                  </a:cubicBezTo>
                  <a:lnTo>
                    <a:pt x="726" y="2537"/>
                  </a:lnTo>
                  <a:cubicBezTo>
                    <a:pt x="1076" y="2755"/>
                    <a:pt x="1514" y="2852"/>
                    <a:pt x="1946" y="2807"/>
                  </a:cubicBezTo>
                  <a:lnTo>
                    <a:pt x="1834" y="2919"/>
                  </a:lnTo>
                  <a:lnTo>
                    <a:pt x="1834" y="2919"/>
                  </a:lnTo>
                  <a:cubicBezTo>
                    <a:pt x="1825" y="2929"/>
                    <a:pt x="1825" y="2946"/>
                    <a:pt x="1834" y="2955"/>
                  </a:cubicBezTo>
                  <a:lnTo>
                    <a:pt x="1834" y="2955"/>
                  </a:lnTo>
                  <a:cubicBezTo>
                    <a:pt x="1845" y="2965"/>
                    <a:pt x="1860" y="2965"/>
                    <a:pt x="1870" y="2955"/>
                  </a:cubicBezTo>
                  <a:lnTo>
                    <a:pt x="2028" y="2797"/>
                  </a:lnTo>
                  <a:lnTo>
                    <a:pt x="2028" y="2797"/>
                  </a:lnTo>
                  <a:cubicBezTo>
                    <a:pt x="2038" y="2788"/>
                    <a:pt x="2038" y="2771"/>
                    <a:pt x="2028" y="2761"/>
                  </a:cubicBezTo>
                  <a:lnTo>
                    <a:pt x="1870" y="2604"/>
                  </a:lnTo>
                  <a:lnTo>
                    <a:pt x="1870" y="2604"/>
                  </a:lnTo>
                  <a:cubicBezTo>
                    <a:pt x="1860" y="2594"/>
                    <a:pt x="1845" y="2594"/>
                    <a:pt x="1834" y="2604"/>
                  </a:cubicBezTo>
                  <a:lnTo>
                    <a:pt x="1834" y="2604"/>
                  </a:lnTo>
                  <a:cubicBezTo>
                    <a:pt x="1825" y="2614"/>
                    <a:pt x="1825" y="2630"/>
                    <a:pt x="1834" y="2640"/>
                  </a:cubicBezTo>
                  <a:lnTo>
                    <a:pt x="1945" y="2750"/>
                  </a:lnTo>
                  <a:lnTo>
                    <a:pt x="1945" y="2750"/>
                  </a:lnTo>
                  <a:lnTo>
                    <a:pt x="1944" y="2750"/>
                  </a:lnTo>
                  <a:lnTo>
                    <a:pt x="1944" y="2750"/>
                  </a:lnTo>
                  <a:cubicBezTo>
                    <a:pt x="1527" y="2795"/>
                    <a:pt x="1104" y="2702"/>
                    <a:pt x="766" y="2491"/>
                  </a:cubicBezTo>
                  <a:lnTo>
                    <a:pt x="766" y="2491"/>
                  </a:lnTo>
                  <a:cubicBezTo>
                    <a:pt x="421" y="2275"/>
                    <a:pt x="193" y="1953"/>
                    <a:pt x="131" y="1596"/>
                  </a:cubicBezTo>
                  <a:lnTo>
                    <a:pt x="131" y="1596"/>
                  </a:lnTo>
                  <a:cubicBezTo>
                    <a:pt x="69" y="1239"/>
                    <a:pt x="179" y="876"/>
                    <a:pt x="437" y="588"/>
                  </a:cubicBezTo>
                  <a:lnTo>
                    <a:pt x="437" y="588"/>
                  </a:lnTo>
                  <a:cubicBezTo>
                    <a:pt x="689" y="305"/>
                    <a:pt x="1061" y="116"/>
                    <a:pt x="1476" y="59"/>
                  </a:cubicBezTo>
                  <a:lnTo>
                    <a:pt x="1476" y="59"/>
                  </a:lnTo>
                  <a:cubicBezTo>
                    <a:pt x="1492" y="56"/>
                    <a:pt x="1503" y="42"/>
                    <a:pt x="1500" y="26"/>
                  </a:cubicBezTo>
                </a:path>
              </a:pathLst>
            </a:custGeom>
            <a:solidFill>
              <a:sysClr val="window" lastClr="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endParaRPr>
            </a:p>
          </p:txBody>
        </p:sp>
        <p:sp>
          <p:nvSpPr>
            <p:cNvPr id="36" name="TextBox 28">
              <a:extLst>
                <a:ext uri="{FF2B5EF4-FFF2-40B4-BE49-F238E27FC236}">
                  <a16:creationId xmlns:a16="http://schemas.microsoft.com/office/drawing/2014/main" id="{34729C13-182F-2BE8-2C7C-3B934C6CE3AA}"/>
                </a:ext>
              </a:extLst>
            </p:cNvPr>
            <p:cNvSpPr txBox="1">
              <a:spLocks/>
            </p:cNvSpPr>
            <p:nvPr/>
          </p:nvSpPr>
          <p:spPr>
            <a:xfrm>
              <a:off x="387626" y="2076187"/>
              <a:ext cx="3901516" cy="830997"/>
            </a:xfrm>
            <a:prstGeom prst="rect">
              <a:avLst/>
            </a:prstGeom>
            <a:noFill/>
          </p:spPr>
          <p:txBody>
            <a:bodyPr wrap="square" rtlCol="0" anchor="b" anchorCtr="0">
              <a:spAutoFit/>
            </a:bodyPr>
            <a:lstStyle/>
            <a:p>
              <a:pPr algn="ctr"/>
              <a:r>
                <a:rPr lang="en-US" sz="2400" b="1" dirty="0">
                  <a:solidFill>
                    <a:prstClr val="black"/>
                  </a:solidFill>
                  <a:cs typeface="Poppins" pitchFamily="2" charset="77"/>
                </a:rPr>
                <a:t>Need/Gap Analysis: </a:t>
              </a:r>
            </a:p>
            <a:p>
              <a:pPr algn="ctr" defTabSz="914217"/>
              <a:r>
                <a:rPr lang="en-US" sz="2400" b="1" dirty="0">
                  <a:solidFill>
                    <a:prstClr val="black"/>
                  </a:solidFill>
                  <a:ea typeface="League Spartan" charset="0"/>
                  <a:cs typeface="Poppins" pitchFamily="2" charset="77"/>
                </a:rPr>
                <a:t>Fall 2024 - Spring 2025</a:t>
              </a:r>
            </a:p>
          </p:txBody>
        </p:sp>
        <p:sp>
          <p:nvSpPr>
            <p:cNvPr id="37" name="TextBox 29">
              <a:extLst>
                <a:ext uri="{FF2B5EF4-FFF2-40B4-BE49-F238E27FC236}">
                  <a16:creationId xmlns:a16="http://schemas.microsoft.com/office/drawing/2014/main" id="{11A17683-08DE-F012-32C9-C61B15C44EC9}"/>
                </a:ext>
              </a:extLst>
            </p:cNvPr>
            <p:cNvSpPr txBox="1">
              <a:spLocks/>
            </p:cNvSpPr>
            <p:nvPr/>
          </p:nvSpPr>
          <p:spPr>
            <a:xfrm>
              <a:off x="4677787" y="2103155"/>
              <a:ext cx="2900218" cy="830997"/>
            </a:xfrm>
            <a:prstGeom prst="rect">
              <a:avLst/>
            </a:prstGeom>
            <a:noFill/>
          </p:spPr>
          <p:txBody>
            <a:bodyPr wrap="none" rtlCol="0" anchor="b" anchorCtr="0">
              <a:spAutoFit/>
            </a:bodyPr>
            <a:lstStyle/>
            <a:p>
              <a:pPr algn="ctr"/>
              <a:r>
                <a:rPr lang="en-US" sz="2400" b="1" dirty="0">
                  <a:solidFill>
                    <a:prstClr val="black"/>
                  </a:solidFill>
                  <a:ea typeface="League Spartan" charset="0"/>
                  <a:cs typeface="Poppins" pitchFamily="2" charset="77"/>
                </a:rPr>
                <a:t>Preparation Phase: </a:t>
              </a:r>
            </a:p>
            <a:p>
              <a:pPr algn="ctr" defTabSz="914217"/>
              <a:r>
                <a:rPr lang="en-US" sz="2400" b="1" dirty="0">
                  <a:solidFill>
                    <a:prstClr val="black"/>
                  </a:solidFill>
                  <a:ea typeface="League Spartan" charset="0"/>
                  <a:cs typeface="Poppins" pitchFamily="2" charset="77"/>
                </a:rPr>
                <a:t>Spring 2025</a:t>
              </a:r>
            </a:p>
          </p:txBody>
        </p:sp>
        <p:sp>
          <p:nvSpPr>
            <p:cNvPr id="38" name="TextBox 30">
              <a:extLst>
                <a:ext uri="{FF2B5EF4-FFF2-40B4-BE49-F238E27FC236}">
                  <a16:creationId xmlns:a16="http://schemas.microsoft.com/office/drawing/2014/main" id="{28B2B369-7149-3116-91E6-CCAAA79C6E22}"/>
                </a:ext>
              </a:extLst>
            </p:cNvPr>
            <p:cNvSpPr txBox="1">
              <a:spLocks/>
            </p:cNvSpPr>
            <p:nvPr/>
          </p:nvSpPr>
          <p:spPr>
            <a:xfrm>
              <a:off x="1248036" y="3901171"/>
              <a:ext cx="3161891" cy="830997"/>
            </a:xfrm>
            <a:prstGeom prst="rect">
              <a:avLst/>
            </a:prstGeom>
            <a:noFill/>
          </p:spPr>
          <p:txBody>
            <a:bodyPr wrap="none" rtlCol="0" anchor="b" anchorCtr="0">
              <a:spAutoFit/>
            </a:bodyPr>
            <a:lstStyle/>
            <a:p>
              <a:pPr algn="ctr"/>
              <a:r>
                <a:rPr lang="en-US" sz="2400" b="1" dirty="0">
                  <a:solidFill>
                    <a:prstClr val="black"/>
                  </a:solidFill>
                  <a:ea typeface="League Spartan" charset="0"/>
                  <a:cs typeface="Poppins" pitchFamily="2" charset="77"/>
                </a:rPr>
                <a:t>Assessment Cycle 2: </a:t>
              </a:r>
            </a:p>
            <a:p>
              <a:pPr algn="ctr" defTabSz="914217"/>
              <a:r>
                <a:rPr lang="en-US" sz="2400" b="1" dirty="0">
                  <a:solidFill>
                    <a:prstClr val="black"/>
                  </a:solidFill>
                  <a:ea typeface="League Spartan" charset="0"/>
                  <a:cs typeface="Poppins" pitchFamily="2" charset="77"/>
                </a:rPr>
                <a:t>Spring 2027</a:t>
              </a:r>
            </a:p>
          </p:txBody>
        </p:sp>
        <p:sp>
          <p:nvSpPr>
            <p:cNvPr id="39" name="TextBox 31">
              <a:extLst>
                <a:ext uri="{FF2B5EF4-FFF2-40B4-BE49-F238E27FC236}">
                  <a16:creationId xmlns:a16="http://schemas.microsoft.com/office/drawing/2014/main" id="{5D15970B-783D-A7CD-262F-30A5233AB53A}"/>
                </a:ext>
              </a:extLst>
            </p:cNvPr>
            <p:cNvSpPr txBox="1">
              <a:spLocks/>
            </p:cNvSpPr>
            <p:nvPr/>
          </p:nvSpPr>
          <p:spPr>
            <a:xfrm>
              <a:off x="8196116" y="3888659"/>
              <a:ext cx="2842701" cy="830997"/>
            </a:xfrm>
            <a:prstGeom prst="rect">
              <a:avLst/>
            </a:prstGeom>
            <a:noFill/>
          </p:spPr>
          <p:txBody>
            <a:bodyPr wrap="none" rtlCol="0" anchor="b" anchorCtr="0">
              <a:spAutoFit/>
            </a:bodyPr>
            <a:lstStyle/>
            <a:p>
              <a:pPr algn="ctr"/>
              <a:r>
                <a:rPr lang="en-US" sz="2400" b="1" dirty="0">
                  <a:solidFill>
                    <a:prstClr val="black"/>
                  </a:solidFill>
                  <a:ea typeface="League Spartan" charset="0"/>
                  <a:cs typeface="Poppins" pitchFamily="2" charset="77"/>
                </a:rPr>
                <a:t>Pilot Assessment : </a:t>
              </a:r>
            </a:p>
            <a:p>
              <a:pPr algn="ctr" defTabSz="914217"/>
              <a:r>
                <a:rPr lang="en-US" sz="2400" b="1" dirty="0">
                  <a:solidFill>
                    <a:prstClr val="black"/>
                  </a:solidFill>
                  <a:ea typeface="League Spartan" charset="0"/>
                  <a:cs typeface="Poppins" pitchFamily="2" charset="77"/>
                </a:rPr>
                <a:t>Spring 2026</a:t>
              </a:r>
            </a:p>
          </p:txBody>
        </p:sp>
        <p:sp>
          <p:nvSpPr>
            <p:cNvPr id="40" name="TextBox 32">
              <a:extLst>
                <a:ext uri="{FF2B5EF4-FFF2-40B4-BE49-F238E27FC236}">
                  <a16:creationId xmlns:a16="http://schemas.microsoft.com/office/drawing/2014/main" id="{C34C60A0-1066-A4B3-D58B-CE973B253BBF}"/>
                </a:ext>
              </a:extLst>
            </p:cNvPr>
            <p:cNvSpPr txBox="1">
              <a:spLocks/>
            </p:cNvSpPr>
            <p:nvPr/>
          </p:nvSpPr>
          <p:spPr>
            <a:xfrm>
              <a:off x="1108033" y="5608146"/>
              <a:ext cx="2874057" cy="830997"/>
            </a:xfrm>
            <a:prstGeom prst="rect">
              <a:avLst/>
            </a:prstGeom>
            <a:noFill/>
          </p:spPr>
          <p:txBody>
            <a:bodyPr wrap="square" rtlCol="0" anchor="b" anchorCtr="0">
              <a:spAutoFit/>
            </a:bodyPr>
            <a:lstStyle/>
            <a:p>
              <a:pPr algn="ctr"/>
              <a:r>
                <a:rPr lang="en-US" sz="2400" b="1" dirty="0">
                  <a:solidFill>
                    <a:prstClr val="black"/>
                  </a:solidFill>
                  <a:ea typeface="League Spartan" charset="0"/>
                  <a:cs typeface="Poppins" pitchFamily="2" charset="77"/>
                </a:rPr>
                <a:t>Readiness Review: </a:t>
              </a:r>
            </a:p>
            <a:p>
              <a:pPr algn="ctr" defTabSz="914217"/>
              <a:r>
                <a:rPr lang="en-US" sz="2400" b="1" dirty="0">
                  <a:solidFill>
                    <a:prstClr val="black"/>
                  </a:solidFill>
                  <a:ea typeface="League Spartan" charset="0"/>
                  <a:cs typeface="Poppins" pitchFamily="2" charset="77"/>
                </a:rPr>
                <a:t>Spring 2027</a:t>
              </a:r>
            </a:p>
          </p:txBody>
        </p:sp>
        <p:sp>
          <p:nvSpPr>
            <p:cNvPr id="41" name="TextBox 33">
              <a:extLst>
                <a:ext uri="{FF2B5EF4-FFF2-40B4-BE49-F238E27FC236}">
                  <a16:creationId xmlns:a16="http://schemas.microsoft.com/office/drawing/2014/main" id="{F88302C4-9862-7A0F-2814-01011C8F44BD}"/>
                </a:ext>
              </a:extLst>
            </p:cNvPr>
            <p:cNvSpPr txBox="1">
              <a:spLocks/>
            </p:cNvSpPr>
            <p:nvPr/>
          </p:nvSpPr>
          <p:spPr>
            <a:xfrm>
              <a:off x="4084978" y="5620637"/>
              <a:ext cx="3323832" cy="830997"/>
            </a:xfrm>
            <a:prstGeom prst="rect">
              <a:avLst/>
            </a:prstGeom>
            <a:noFill/>
          </p:spPr>
          <p:txBody>
            <a:bodyPr wrap="square" rtlCol="0" anchor="b" anchorCtr="0">
              <a:spAutoFit/>
            </a:bodyPr>
            <a:lstStyle/>
            <a:p>
              <a:pPr algn="ctr"/>
              <a:r>
                <a:rPr lang="en-US" sz="2400" b="1" dirty="0">
                  <a:solidFill>
                    <a:prstClr val="black"/>
                  </a:solidFill>
                  <a:ea typeface="League Spartan" charset="0"/>
                  <a:cs typeface="Poppins" pitchFamily="2" charset="77"/>
                </a:rPr>
                <a:t>Request for Evaluation January 2028</a:t>
              </a:r>
            </a:p>
          </p:txBody>
        </p:sp>
        <p:sp>
          <p:nvSpPr>
            <p:cNvPr id="42" name="Freeform 50">
              <a:extLst>
                <a:ext uri="{FF2B5EF4-FFF2-40B4-BE49-F238E27FC236}">
                  <a16:creationId xmlns:a16="http://schemas.microsoft.com/office/drawing/2014/main" id="{65815DC3-D712-0528-E837-A2ED0431BA6F}"/>
                </a:ext>
              </a:extLst>
            </p:cNvPr>
            <p:cNvSpPr>
              <a:spLocks/>
            </p:cNvSpPr>
            <p:nvPr/>
          </p:nvSpPr>
          <p:spPr bwMode="auto">
            <a:xfrm>
              <a:off x="7668025" y="2090067"/>
              <a:ext cx="3246729" cy="865246"/>
            </a:xfrm>
            <a:custGeom>
              <a:avLst/>
              <a:gdLst>
                <a:gd name="T0" fmla="*/ 688 w 5213"/>
                <a:gd name="T1" fmla="*/ 645 h 1387"/>
                <a:gd name="T2" fmla="*/ 39 w 5213"/>
                <a:gd name="T3" fmla="*/ 90 h 1387"/>
                <a:gd name="T4" fmla="*/ 39 w 5213"/>
                <a:gd name="T5" fmla="*/ 90 h 1387"/>
                <a:gd name="T6" fmla="*/ 72 w 5213"/>
                <a:gd name="T7" fmla="*/ 0 h 1387"/>
                <a:gd name="T8" fmla="*/ 4402 w 5213"/>
                <a:gd name="T9" fmla="*/ 0 h 1387"/>
                <a:gd name="T10" fmla="*/ 4402 w 5213"/>
                <a:gd name="T11" fmla="*/ 0 h 1387"/>
                <a:gd name="T12" fmla="*/ 4435 w 5213"/>
                <a:gd name="T13" fmla="*/ 12 h 1387"/>
                <a:gd name="T14" fmla="*/ 5188 w 5213"/>
                <a:gd name="T15" fmla="*/ 645 h 1387"/>
                <a:gd name="T16" fmla="*/ 5188 w 5213"/>
                <a:gd name="T17" fmla="*/ 645 h 1387"/>
                <a:gd name="T18" fmla="*/ 5188 w 5213"/>
                <a:gd name="T19" fmla="*/ 723 h 1387"/>
                <a:gd name="T20" fmla="*/ 4435 w 5213"/>
                <a:gd name="T21" fmla="*/ 1374 h 1387"/>
                <a:gd name="T22" fmla="*/ 4435 w 5213"/>
                <a:gd name="T23" fmla="*/ 1374 h 1387"/>
                <a:gd name="T24" fmla="*/ 4402 w 5213"/>
                <a:gd name="T25" fmla="*/ 1386 h 1387"/>
                <a:gd name="T26" fmla="*/ 69 w 5213"/>
                <a:gd name="T27" fmla="*/ 1386 h 1387"/>
                <a:gd name="T28" fmla="*/ 69 w 5213"/>
                <a:gd name="T29" fmla="*/ 1386 h 1387"/>
                <a:gd name="T30" fmla="*/ 36 w 5213"/>
                <a:gd name="T31" fmla="*/ 1297 h 1387"/>
                <a:gd name="T32" fmla="*/ 689 w 5213"/>
                <a:gd name="T33" fmla="*/ 723 h 1387"/>
                <a:gd name="T34" fmla="*/ 689 w 5213"/>
                <a:gd name="T35" fmla="*/ 723 h 1387"/>
                <a:gd name="T36" fmla="*/ 688 w 5213"/>
                <a:gd name="T37" fmla="*/ 645 h 1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13" h="1387">
                  <a:moveTo>
                    <a:pt x="688" y="645"/>
                  </a:moveTo>
                  <a:lnTo>
                    <a:pt x="39" y="90"/>
                  </a:lnTo>
                  <a:lnTo>
                    <a:pt x="39" y="90"/>
                  </a:lnTo>
                  <a:cubicBezTo>
                    <a:pt x="3" y="59"/>
                    <a:pt x="25" y="0"/>
                    <a:pt x="72" y="0"/>
                  </a:cubicBezTo>
                  <a:lnTo>
                    <a:pt x="4402" y="0"/>
                  </a:lnTo>
                  <a:lnTo>
                    <a:pt x="4402" y="0"/>
                  </a:lnTo>
                  <a:cubicBezTo>
                    <a:pt x="4414" y="0"/>
                    <a:pt x="4426" y="4"/>
                    <a:pt x="4435" y="12"/>
                  </a:cubicBezTo>
                  <a:lnTo>
                    <a:pt x="5188" y="645"/>
                  </a:lnTo>
                  <a:lnTo>
                    <a:pt x="5188" y="645"/>
                  </a:lnTo>
                  <a:cubicBezTo>
                    <a:pt x="5212" y="665"/>
                    <a:pt x="5212" y="702"/>
                    <a:pt x="5188" y="723"/>
                  </a:cubicBezTo>
                  <a:lnTo>
                    <a:pt x="4435" y="1374"/>
                  </a:lnTo>
                  <a:lnTo>
                    <a:pt x="4435" y="1374"/>
                  </a:lnTo>
                  <a:cubicBezTo>
                    <a:pt x="4426" y="1382"/>
                    <a:pt x="4414" y="1386"/>
                    <a:pt x="4402" y="1386"/>
                  </a:cubicBezTo>
                  <a:lnTo>
                    <a:pt x="69" y="1386"/>
                  </a:lnTo>
                  <a:lnTo>
                    <a:pt x="69" y="1386"/>
                  </a:lnTo>
                  <a:cubicBezTo>
                    <a:pt x="22" y="1386"/>
                    <a:pt x="0" y="1328"/>
                    <a:pt x="36" y="1297"/>
                  </a:cubicBezTo>
                  <a:lnTo>
                    <a:pt x="689" y="723"/>
                  </a:lnTo>
                  <a:lnTo>
                    <a:pt x="689" y="723"/>
                  </a:lnTo>
                  <a:cubicBezTo>
                    <a:pt x="712" y="702"/>
                    <a:pt x="712" y="666"/>
                    <a:pt x="688" y="645"/>
                  </a:cubicBezTo>
                </a:path>
              </a:pathLst>
            </a:custGeom>
            <a:solidFill>
              <a:srgbClr val="FFFFCC"/>
            </a:solidFill>
            <a:ln>
              <a:noFill/>
            </a:ln>
            <a:effectLst/>
          </p:spPr>
          <p:txBody>
            <a:bodyPr wrap="none" anchor="ctr"/>
            <a:lstStyle/>
            <a:p>
              <a:endParaRPr lang="en-US" sz="2400" kern="0" dirty="0">
                <a:solidFill>
                  <a:prstClr val="black"/>
                </a:solidFill>
              </a:endParaRPr>
            </a:p>
          </p:txBody>
        </p:sp>
        <p:sp>
          <p:nvSpPr>
            <p:cNvPr id="43" name="TextBox 7">
              <a:extLst>
                <a:ext uri="{FF2B5EF4-FFF2-40B4-BE49-F238E27FC236}">
                  <a16:creationId xmlns:a16="http://schemas.microsoft.com/office/drawing/2014/main" id="{849438FA-D65E-B059-654C-3C2435C1E75B}"/>
                </a:ext>
              </a:extLst>
            </p:cNvPr>
            <p:cNvSpPr txBox="1">
              <a:spLocks/>
            </p:cNvSpPr>
            <p:nvPr/>
          </p:nvSpPr>
          <p:spPr>
            <a:xfrm>
              <a:off x="8006152" y="2096611"/>
              <a:ext cx="2783133" cy="830997"/>
            </a:xfrm>
            <a:prstGeom prst="rect">
              <a:avLst/>
            </a:prstGeom>
            <a:noFill/>
          </p:spPr>
          <p:txBody>
            <a:bodyPr wrap="none" rtlCol="0" anchor="b" anchorCtr="0">
              <a:spAutoFit/>
            </a:bodyPr>
            <a:lstStyle/>
            <a:p>
              <a:pPr algn="ctr"/>
              <a:r>
                <a:rPr lang="en-US" sz="2400" b="1">
                  <a:solidFill>
                    <a:prstClr val="black"/>
                  </a:solidFill>
                  <a:ea typeface="League Spartan" charset="0"/>
                  <a:cs typeface="Poppins" pitchFamily="2" charset="77"/>
                </a:rPr>
                <a:t>Final Preparation: </a:t>
              </a:r>
            </a:p>
            <a:p>
              <a:pPr algn="ctr" defTabSz="914217"/>
              <a:r>
                <a:rPr lang="en-US" sz="2400" b="1">
                  <a:solidFill>
                    <a:prstClr val="black"/>
                  </a:solidFill>
                  <a:ea typeface="League Spartan" charset="0"/>
                  <a:cs typeface="Poppins" pitchFamily="2" charset="77"/>
                </a:rPr>
                <a:t>Fall 2025</a:t>
              </a:r>
              <a:endParaRPr lang="en-US" sz="2400" b="1" dirty="0">
                <a:solidFill>
                  <a:prstClr val="black"/>
                </a:solidFill>
                <a:ea typeface="League Spartan" charset="0"/>
                <a:cs typeface="Poppins" pitchFamily="2" charset="77"/>
              </a:endParaRPr>
            </a:p>
          </p:txBody>
        </p:sp>
        <p:sp>
          <p:nvSpPr>
            <p:cNvPr id="7" name="Freeform 60">
              <a:extLst>
                <a:ext uri="{FF2B5EF4-FFF2-40B4-BE49-F238E27FC236}">
                  <a16:creationId xmlns:a16="http://schemas.microsoft.com/office/drawing/2014/main" id="{D98EDE75-F8D9-8681-7E20-98F60F2B56CB}"/>
                </a:ext>
              </a:extLst>
            </p:cNvPr>
            <p:cNvSpPr>
              <a:spLocks/>
            </p:cNvSpPr>
            <p:nvPr/>
          </p:nvSpPr>
          <p:spPr bwMode="auto">
            <a:xfrm>
              <a:off x="4508764" y="3836554"/>
              <a:ext cx="3680325" cy="865246"/>
            </a:xfrm>
            <a:custGeom>
              <a:avLst/>
              <a:gdLst>
                <a:gd name="T0" fmla="*/ 4524 w 5214"/>
                <a:gd name="T1" fmla="*/ 644 h 1387"/>
                <a:gd name="T2" fmla="*/ 5174 w 5214"/>
                <a:gd name="T3" fmla="*/ 90 h 1387"/>
                <a:gd name="T4" fmla="*/ 5174 w 5214"/>
                <a:gd name="T5" fmla="*/ 90 h 1387"/>
                <a:gd name="T6" fmla="*/ 5141 w 5214"/>
                <a:gd name="T7" fmla="*/ 0 h 1387"/>
                <a:gd name="T8" fmla="*/ 810 w 5214"/>
                <a:gd name="T9" fmla="*/ 0 h 1387"/>
                <a:gd name="T10" fmla="*/ 810 w 5214"/>
                <a:gd name="T11" fmla="*/ 0 h 1387"/>
                <a:gd name="T12" fmla="*/ 777 w 5214"/>
                <a:gd name="T13" fmla="*/ 12 h 1387"/>
                <a:gd name="T14" fmla="*/ 24 w 5214"/>
                <a:gd name="T15" fmla="*/ 644 h 1387"/>
                <a:gd name="T16" fmla="*/ 24 w 5214"/>
                <a:gd name="T17" fmla="*/ 644 h 1387"/>
                <a:gd name="T18" fmla="*/ 24 w 5214"/>
                <a:gd name="T19" fmla="*/ 722 h 1387"/>
                <a:gd name="T20" fmla="*/ 777 w 5214"/>
                <a:gd name="T21" fmla="*/ 1373 h 1387"/>
                <a:gd name="T22" fmla="*/ 777 w 5214"/>
                <a:gd name="T23" fmla="*/ 1373 h 1387"/>
                <a:gd name="T24" fmla="*/ 810 w 5214"/>
                <a:gd name="T25" fmla="*/ 1386 h 1387"/>
                <a:gd name="T26" fmla="*/ 5144 w 5214"/>
                <a:gd name="T27" fmla="*/ 1386 h 1387"/>
                <a:gd name="T28" fmla="*/ 5144 w 5214"/>
                <a:gd name="T29" fmla="*/ 1386 h 1387"/>
                <a:gd name="T30" fmla="*/ 5177 w 5214"/>
                <a:gd name="T31" fmla="*/ 1296 h 1387"/>
                <a:gd name="T32" fmla="*/ 4524 w 5214"/>
                <a:gd name="T33" fmla="*/ 722 h 1387"/>
                <a:gd name="T34" fmla="*/ 4524 w 5214"/>
                <a:gd name="T35" fmla="*/ 722 h 1387"/>
                <a:gd name="T36" fmla="*/ 4524 w 5214"/>
                <a:gd name="T37" fmla="*/ 644 h 1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14" h="1387">
                  <a:moveTo>
                    <a:pt x="4524" y="644"/>
                  </a:moveTo>
                  <a:lnTo>
                    <a:pt x="5174" y="90"/>
                  </a:lnTo>
                  <a:lnTo>
                    <a:pt x="5174" y="90"/>
                  </a:lnTo>
                  <a:cubicBezTo>
                    <a:pt x="5210" y="59"/>
                    <a:pt x="5188" y="0"/>
                    <a:pt x="5141" y="0"/>
                  </a:cubicBezTo>
                  <a:lnTo>
                    <a:pt x="810" y="0"/>
                  </a:lnTo>
                  <a:lnTo>
                    <a:pt x="810" y="0"/>
                  </a:lnTo>
                  <a:cubicBezTo>
                    <a:pt x="798" y="0"/>
                    <a:pt x="786" y="5"/>
                    <a:pt x="777" y="12"/>
                  </a:cubicBezTo>
                  <a:lnTo>
                    <a:pt x="24" y="644"/>
                  </a:lnTo>
                  <a:lnTo>
                    <a:pt x="24" y="644"/>
                  </a:lnTo>
                  <a:cubicBezTo>
                    <a:pt x="0" y="665"/>
                    <a:pt x="0" y="701"/>
                    <a:pt x="24" y="722"/>
                  </a:cubicBezTo>
                  <a:lnTo>
                    <a:pt x="777" y="1373"/>
                  </a:lnTo>
                  <a:lnTo>
                    <a:pt x="777" y="1373"/>
                  </a:lnTo>
                  <a:cubicBezTo>
                    <a:pt x="786" y="1381"/>
                    <a:pt x="798" y="1386"/>
                    <a:pt x="810" y="1386"/>
                  </a:cubicBezTo>
                  <a:lnTo>
                    <a:pt x="5144" y="1386"/>
                  </a:lnTo>
                  <a:lnTo>
                    <a:pt x="5144" y="1386"/>
                  </a:lnTo>
                  <a:cubicBezTo>
                    <a:pt x="5191" y="1386"/>
                    <a:pt x="5213" y="1327"/>
                    <a:pt x="5177" y="1296"/>
                  </a:cubicBezTo>
                  <a:lnTo>
                    <a:pt x="4524" y="722"/>
                  </a:lnTo>
                  <a:lnTo>
                    <a:pt x="4524" y="722"/>
                  </a:lnTo>
                  <a:cubicBezTo>
                    <a:pt x="4500" y="701"/>
                    <a:pt x="4500" y="665"/>
                    <a:pt x="4524" y="644"/>
                  </a:cubicBezTo>
                </a:path>
              </a:pathLst>
            </a:custGeom>
            <a:solidFill>
              <a:schemeClr val="accent2">
                <a:lumMod val="20000"/>
                <a:lumOff val="80000"/>
              </a:schemeClr>
            </a:solidFill>
            <a:ln>
              <a:noFill/>
            </a:ln>
            <a:effectLst/>
          </p:spPr>
          <p:txBody>
            <a:bodyPr wrap="none" anchor="ctr"/>
            <a:lstStyle/>
            <a:p>
              <a:endParaRPr lang="en-US" sz="2400" kern="0" dirty="0">
                <a:solidFill>
                  <a:prstClr val="black"/>
                </a:solidFill>
              </a:endParaRPr>
            </a:p>
          </p:txBody>
        </p:sp>
        <p:sp>
          <p:nvSpPr>
            <p:cNvPr id="9" name="TextBox 30">
              <a:extLst>
                <a:ext uri="{FF2B5EF4-FFF2-40B4-BE49-F238E27FC236}">
                  <a16:creationId xmlns:a16="http://schemas.microsoft.com/office/drawing/2014/main" id="{38AFF52C-F066-4C11-8240-0EA3CFFC5402}"/>
                </a:ext>
              </a:extLst>
            </p:cNvPr>
            <p:cNvSpPr txBox="1">
              <a:spLocks/>
            </p:cNvSpPr>
            <p:nvPr/>
          </p:nvSpPr>
          <p:spPr>
            <a:xfrm>
              <a:off x="4647335" y="3931172"/>
              <a:ext cx="3161891" cy="830997"/>
            </a:xfrm>
            <a:prstGeom prst="rect">
              <a:avLst/>
            </a:prstGeom>
            <a:noFill/>
          </p:spPr>
          <p:txBody>
            <a:bodyPr wrap="none" rtlCol="0" anchor="b" anchorCtr="0">
              <a:spAutoFit/>
            </a:bodyPr>
            <a:lstStyle/>
            <a:p>
              <a:pPr algn="ctr"/>
              <a:r>
                <a:rPr lang="en-US" sz="2400" b="1" dirty="0">
                  <a:solidFill>
                    <a:prstClr val="black"/>
                  </a:solidFill>
                  <a:ea typeface="League Spartan" charset="0"/>
                  <a:cs typeface="Poppins" pitchFamily="2" charset="77"/>
                </a:rPr>
                <a:t>Assessment Cycle 1: </a:t>
              </a:r>
            </a:p>
            <a:p>
              <a:pPr algn="ctr" defTabSz="914217"/>
              <a:r>
                <a:rPr lang="en-US" sz="2400" b="1" dirty="0">
                  <a:solidFill>
                    <a:prstClr val="black"/>
                  </a:solidFill>
                  <a:ea typeface="League Spartan" charset="0"/>
                  <a:cs typeface="Poppins" pitchFamily="2" charset="77"/>
                </a:rPr>
                <a:t>Fall 2026</a:t>
              </a:r>
            </a:p>
          </p:txBody>
        </p:sp>
        <p:sp>
          <p:nvSpPr>
            <p:cNvPr id="6" name="Freeform 70">
              <a:extLst>
                <a:ext uri="{FF2B5EF4-FFF2-40B4-BE49-F238E27FC236}">
                  <a16:creationId xmlns:a16="http://schemas.microsoft.com/office/drawing/2014/main" id="{675D233A-D289-1C47-16AB-C51AC428EAC0}"/>
                </a:ext>
              </a:extLst>
            </p:cNvPr>
            <p:cNvSpPr>
              <a:spLocks/>
            </p:cNvSpPr>
            <p:nvPr/>
          </p:nvSpPr>
          <p:spPr bwMode="auto">
            <a:xfrm>
              <a:off x="7408810" y="5608146"/>
              <a:ext cx="4607598" cy="893409"/>
            </a:xfrm>
            <a:custGeom>
              <a:avLst/>
              <a:gdLst>
                <a:gd name="T0" fmla="*/ 689 w 5212"/>
                <a:gd name="T1" fmla="*/ 645 h 1387"/>
                <a:gd name="T2" fmla="*/ 39 w 5212"/>
                <a:gd name="T3" fmla="*/ 89 h 1387"/>
                <a:gd name="T4" fmla="*/ 39 w 5212"/>
                <a:gd name="T5" fmla="*/ 89 h 1387"/>
                <a:gd name="T6" fmla="*/ 71 w 5212"/>
                <a:gd name="T7" fmla="*/ 0 h 1387"/>
                <a:gd name="T8" fmla="*/ 4403 w 5212"/>
                <a:gd name="T9" fmla="*/ 0 h 1387"/>
                <a:gd name="T10" fmla="*/ 4403 w 5212"/>
                <a:gd name="T11" fmla="*/ 0 h 1387"/>
                <a:gd name="T12" fmla="*/ 4436 w 5212"/>
                <a:gd name="T13" fmla="*/ 12 h 1387"/>
                <a:gd name="T14" fmla="*/ 5187 w 5212"/>
                <a:gd name="T15" fmla="*/ 645 h 1387"/>
                <a:gd name="T16" fmla="*/ 5187 w 5212"/>
                <a:gd name="T17" fmla="*/ 645 h 1387"/>
                <a:gd name="T18" fmla="*/ 5188 w 5212"/>
                <a:gd name="T19" fmla="*/ 722 h 1387"/>
                <a:gd name="T20" fmla="*/ 4436 w 5212"/>
                <a:gd name="T21" fmla="*/ 1374 h 1387"/>
                <a:gd name="T22" fmla="*/ 4436 w 5212"/>
                <a:gd name="T23" fmla="*/ 1374 h 1387"/>
                <a:gd name="T24" fmla="*/ 4403 w 5212"/>
                <a:gd name="T25" fmla="*/ 1386 h 1387"/>
                <a:gd name="T26" fmla="*/ 69 w 5212"/>
                <a:gd name="T27" fmla="*/ 1386 h 1387"/>
                <a:gd name="T28" fmla="*/ 69 w 5212"/>
                <a:gd name="T29" fmla="*/ 1386 h 1387"/>
                <a:gd name="T30" fmla="*/ 35 w 5212"/>
                <a:gd name="T31" fmla="*/ 1296 h 1387"/>
                <a:gd name="T32" fmla="*/ 689 w 5212"/>
                <a:gd name="T33" fmla="*/ 722 h 1387"/>
                <a:gd name="T34" fmla="*/ 689 w 5212"/>
                <a:gd name="T35" fmla="*/ 722 h 1387"/>
                <a:gd name="T36" fmla="*/ 689 w 5212"/>
                <a:gd name="T37" fmla="*/ 645 h 1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12" h="1387">
                  <a:moveTo>
                    <a:pt x="689" y="645"/>
                  </a:moveTo>
                  <a:lnTo>
                    <a:pt x="39" y="89"/>
                  </a:lnTo>
                  <a:lnTo>
                    <a:pt x="39" y="89"/>
                  </a:lnTo>
                  <a:cubicBezTo>
                    <a:pt x="2" y="59"/>
                    <a:pt x="24" y="0"/>
                    <a:pt x="71" y="0"/>
                  </a:cubicBezTo>
                  <a:lnTo>
                    <a:pt x="4403" y="0"/>
                  </a:lnTo>
                  <a:lnTo>
                    <a:pt x="4403" y="0"/>
                  </a:lnTo>
                  <a:cubicBezTo>
                    <a:pt x="4415" y="0"/>
                    <a:pt x="4426" y="4"/>
                    <a:pt x="4436" y="12"/>
                  </a:cubicBezTo>
                  <a:lnTo>
                    <a:pt x="5187" y="645"/>
                  </a:lnTo>
                  <a:lnTo>
                    <a:pt x="5187" y="645"/>
                  </a:lnTo>
                  <a:cubicBezTo>
                    <a:pt x="5211" y="665"/>
                    <a:pt x="5211" y="702"/>
                    <a:pt x="5188" y="722"/>
                  </a:cubicBezTo>
                  <a:lnTo>
                    <a:pt x="4436" y="1374"/>
                  </a:lnTo>
                  <a:lnTo>
                    <a:pt x="4436" y="1374"/>
                  </a:lnTo>
                  <a:cubicBezTo>
                    <a:pt x="4426" y="1381"/>
                    <a:pt x="4415" y="1386"/>
                    <a:pt x="4403" y="1386"/>
                  </a:cubicBezTo>
                  <a:lnTo>
                    <a:pt x="69" y="1386"/>
                  </a:lnTo>
                  <a:lnTo>
                    <a:pt x="69" y="1386"/>
                  </a:lnTo>
                  <a:cubicBezTo>
                    <a:pt x="22" y="1386"/>
                    <a:pt x="0" y="1328"/>
                    <a:pt x="35" y="1296"/>
                  </a:cubicBezTo>
                  <a:lnTo>
                    <a:pt x="689" y="722"/>
                  </a:lnTo>
                  <a:lnTo>
                    <a:pt x="689" y="722"/>
                  </a:lnTo>
                  <a:cubicBezTo>
                    <a:pt x="712" y="701"/>
                    <a:pt x="712" y="665"/>
                    <a:pt x="689" y="645"/>
                  </a:cubicBezTo>
                </a:path>
              </a:pathLst>
            </a:custGeom>
            <a:solidFill>
              <a:schemeClr val="accent3">
                <a:lumMod val="40000"/>
                <a:lumOff val="60000"/>
              </a:schemeClr>
            </a:solidFill>
            <a:ln>
              <a:noFill/>
            </a:ln>
            <a:effectLst/>
          </p:spPr>
          <p:txBody>
            <a:bodyPr wrap="none" anchor="ctr"/>
            <a:lstStyle/>
            <a:p>
              <a:endParaRPr lang="en-US" sz="2400" kern="0" dirty="0">
                <a:solidFill>
                  <a:prstClr val="black"/>
                </a:solidFill>
              </a:endParaRPr>
            </a:p>
            <a:p>
              <a:pPr algn="ctr"/>
              <a:r>
                <a:rPr lang="en-US" sz="2400" b="1" dirty="0">
                  <a:solidFill>
                    <a:prstClr val="black"/>
                  </a:solidFill>
                  <a:cs typeface="Poppins" pitchFamily="2" charset="77"/>
                </a:rPr>
                <a:t>Submission of the Self-Study</a:t>
              </a:r>
            </a:p>
            <a:p>
              <a:pPr algn="ctr"/>
              <a:r>
                <a:rPr lang="en-US" sz="2400" b="1" dirty="0">
                  <a:solidFill>
                    <a:prstClr val="black"/>
                  </a:solidFill>
                  <a:cs typeface="Poppins" pitchFamily="2" charset="77"/>
                </a:rPr>
                <a:t>Report July 1, 2028 </a:t>
              </a:r>
            </a:p>
            <a:p>
              <a:endParaRPr lang="en-US" sz="2400" kern="0" dirty="0">
                <a:solidFill>
                  <a:prstClr val="black"/>
                </a:solidFill>
              </a:endParaRPr>
            </a:p>
          </p:txBody>
        </p:sp>
      </p:grpSp>
      <p:pic>
        <p:nvPicPr>
          <p:cNvPr id="3" name="Image 2">
            <a:extLst>
              <a:ext uri="{FF2B5EF4-FFF2-40B4-BE49-F238E27FC236}">
                <a16:creationId xmlns:a16="http://schemas.microsoft.com/office/drawing/2014/main" id="{68BD1C01-E353-F60C-5536-3CDBEDA79313}"/>
              </a:ext>
            </a:extLst>
          </p:cNvPr>
          <p:cNvPicPr>
            <a:picLocks noChangeAspect="1"/>
          </p:cNvPicPr>
          <p:nvPr/>
        </p:nvPicPr>
        <p:blipFill>
          <a:blip r:embed="rId2"/>
          <a:stretch>
            <a:fillRect/>
          </a:stretch>
        </p:blipFill>
        <p:spPr>
          <a:xfrm>
            <a:off x="10467975" y="27786"/>
            <a:ext cx="1724025" cy="1543050"/>
          </a:xfrm>
          <a:prstGeom prst="rect">
            <a:avLst/>
          </a:prstGeom>
        </p:spPr>
      </p:pic>
    </p:spTree>
    <p:extLst>
      <p:ext uri="{BB962C8B-B14F-4D97-AF65-F5344CB8AC3E}">
        <p14:creationId xmlns:p14="http://schemas.microsoft.com/office/powerpoint/2010/main" val="2239008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EC0D3-9E2B-2E4A-8766-F08C0132CE45}"/>
              </a:ext>
            </a:extLst>
          </p:cNvPr>
          <p:cNvSpPr>
            <a:spLocks noGrp="1"/>
          </p:cNvSpPr>
          <p:nvPr>
            <p:ph type="title"/>
          </p:nvPr>
        </p:nvSpPr>
        <p:spPr>
          <a:xfrm>
            <a:off x="838200" y="763793"/>
            <a:ext cx="10515600" cy="926895"/>
          </a:xfrm>
        </p:spPr>
        <p:txBody>
          <a:bodyPr anchor="ctr">
            <a:normAutofit/>
          </a:bodyPr>
          <a:lstStyle/>
          <a:p>
            <a:r>
              <a:rPr lang="fr-FR" sz="4000" dirty="0" err="1">
                <a:solidFill>
                  <a:srgbClr val="163E64"/>
                </a:solidFill>
                <a:latin typeface="Montserrat SemiBold" panose="00000700000000000000" pitchFamily="2" charset="0"/>
              </a:rPr>
              <a:t>Outline</a:t>
            </a:r>
            <a:r>
              <a:rPr lang="fr-FR" sz="4000" dirty="0">
                <a:solidFill>
                  <a:srgbClr val="163E64"/>
                </a:solidFill>
                <a:latin typeface="Montserrat SemiBold" panose="00000700000000000000" pitchFamily="2" charset="0"/>
              </a:rPr>
              <a:t> :</a:t>
            </a:r>
            <a:endParaRPr lang="en-GH" sz="4000" dirty="0">
              <a:solidFill>
                <a:srgbClr val="163E64"/>
              </a:solidFill>
              <a:latin typeface="Montserrat SemiBold" panose="00000700000000000000" pitchFamily="2" charset="0"/>
            </a:endParaRPr>
          </a:p>
        </p:txBody>
      </p:sp>
      <p:graphicFrame>
        <p:nvGraphicFramePr>
          <p:cNvPr id="7" name="Espace réservé du contenu 2">
            <a:extLst>
              <a:ext uri="{FF2B5EF4-FFF2-40B4-BE49-F238E27FC236}">
                <a16:creationId xmlns:a16="http://schemas.microsoft.com/office/drawing/2014/main" id="{7C0B62BD-CAD0-4A6C-9AB2-023D5942A2CF}"/>
              </a:ext>
            </a:extLst>
          </p:cNvPr>
          <p:cNvGraphicFramePr>
            <a:graphicFrameLocks noGrp="1"/>
          </p:cNvGraphicFramePr>
          <p:nvPr>
            <p:ph idx="1"/>
            <p:extLst>
              <p:ext uri="{D42A27DB-BD31-4B8C-83A1-F6EECF244321}">
                <p14:modId xmlns:p14="http://schemas.microsoft.com/office/powerpoint/2010/main" val="414056771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40422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D652B-C6E7-86ED-8FC4-27E6EA0F3B01}"/>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68988F87-EB3D-139A-51F9-879099D24613}"/>
              </a:ext>
            </a:extLst>
          </p:cNvPr>
          <p:cNvSpPr>
            <a:spLocks noGrp="1"/>
          </p:cNvSpPr>
          <p:nvPr>
            <p:ph type="title"/>
          </p:nvPr>
        </p:nvSpPr>
        <p:spPr>
          <a:xfrm>
            <a:off x="557456" y="594828"/>
            <a:ext cx="10515600" cy="926895"/>
          </a:xfrm>
        </p:spPr>
        <p:txBody>
          <a:bodyPr>
            <a:noAutofit/>
          </a:bodyPr>
          <a:lstStyle/>
          <a:p>
            <a:pPr lvl="0">
              <a:lnSpc>
                <a:spcPct val="100000"/>
              </a:lnSpc>
              <a:spcBef>
                <a:spcPts val="0"/>
              </a:spcBef>
              <a:defRPr/>
            </a:pPr>
            <a:r>
              <a:rPr lang="en-US" sz="4000" b="1" dirty="0">
                <a:solidFill>
                  <a:schemeClr val="accent1">
                    <a:lumMod val="75000"/>
                  </a:schemeClr>
                </a:solidFill>
              </a:rPr>
              <a:t>ISO 21001</a:t>
            </a:r>
          </a:p>
        </p:txBody>
      </p:sp>
      <p:sp>
        <p:nvSpPr>
          <p:cNvPr id="3" name="Espace réservé du contenu 2">
            <a:extLst>
              <a:ext uri="{FF2B5EF4-FFF2-40B4-BE49-F238E27FC236}">
                <a16:creationId xmlns:a16="http://schemas.microsoft.com/office/drawing/2014/main" id="{C7EFDB46-BFA2-14CB-E601-2BB196E37774}"/>
              </a:ext>
            </a:extLst>
          </p:cNvPr>
          <p:cNvSpPr>
            <a:spLocks noGrp="1"/>
          </p:cNvSpPr>
          <p:nvPr>
            <p:ph idx="1"/>
          </p:nvPr>
        </p:nvSpPr>
        <p:spPr>
          <a:xfrm>
            <a:off x="557455" y="1690688"/>
            <a:ext cx="11389379" cy="4351338"/>
          </a:xfrm>
        </p:spPr>
        <p:txBody>
          <a:bodyPr>
            <a:noAutofit/>
          </a:bodyPr>
          <a:lstStyle/>
          <a:p>
            <a:pPr>
              <a:lnSpc>
                <a:spcPct val="100000"/>
              </a:lnSpc>
              <a:buNone/>
            </a:pPr>
            <a:r>
              <a:rPr lang="en-US" b="1" dirty="0"/>
              <a:t>An international standard</a:t>
            </a:r>
            <a:r>
              <a:rPr lang="en-US" dirty="0"/>
              <a:t> for managing and improving the quality of educational services.</a:t>
            </a:r>
          </a:p>
          <a:p>
            <a:pPr>
              <a:lnSpc>
                <a:spcPct val="100000"/>
              </a:lnSpc>
              <a:buNone/>
            </a:pPr>
            <a:r>
              <a:rPr lang="en-US" b="1" dirty="0"/>
              <a:t>Applicable to:</a:t>
            </a:r>
            <a:endParaRPr lang="en-US" dirty="0"/>
          </a:p>
          <a:p>
            <a:pPr>
              <a:lnSpc>
                <a:spcPct val="100000"/>
              </a:lnSpc>
            </a:pPr>
            <a:r>
              <a:rPr lang="en-US" dirty="0"/>
              <a:t>Universities, schools, and training institutes</a:t>
            </a:r>
          </a:p>
          <a:p>
            <a:pPr>
              <a:lnSpc>
                <a:spcPct val="100000"/>
              </a:lnSpc>
            </a:pPr>
            <a:r>
              <a:rPr lang="en-US" dirty="0"/>
              <a:t>Continuing and executive education centers</a:t>
            </a:r>
          </a:p>
          <a:p>
            <a:pPr marL="0" indent="0">
              <a:lnSpc>
                <a:spcPct val="100000"/>
              </a:lnSpc>
              <a:buNone/>
            </a:pPr>
            <a:r>
              <a:rPr lang="en-US" b="1" dirty="0"/>
              <a:t>Purpose:</a:t>
            </a:r>
            <a:br>
              <a:rPr lang="en-US" dirty="0"/>
            </a:br>
            <a:r>
              <a:rPr lang="en-US" dirty="0"/>
              <a:t>Enhance learner experience, align practices with international standards, and strengthen educational impact</a:t>
            </a:r>
          </a:p>
        </p:txBody>
      </p:sp>
      <p:pic>
        <p:nvPicPr>
          <p:cNvPr id="5" name="Image 4">
            <a:extLst>
              <a:ext uri="{FF2B5EF4-FFF2-40B4-BE49-F238E27FC236}">
                <a16:creationId xmlns:a16="http://schemas.microsoft.com/office/drawing/2014/main" id="{BA485A55-6C6B-9D17-DC62-373246609A97}"/>
              </a:ext>
            </a:extLst>
          </p:cNvPr>
          <p:cNvPicPr>
            <a:picLocks noChangeAspect="1"/>
          </p:cNvPicPr>
          <p:nvPr/>
        </p:nvPicPr>
        <p:blipFill>
          <a:blip r:embed="rId3"/>
          <a:stretch>
            <a:fillRect/>
          </a:stretch>
        </p:blipFill>
        <p:spPr>
          <a:xfrm>
            <a:off x="10128303" y="35218"/>
            <a:ext cx="1889507" cy="1790407"/>
          </a:xfrm>
          <a:prstGeom prst="rect">
            <a:avLst/>
          </a:prstGeom>
          <a:noFill/>
        </p:spPr>
      </p:pic>
    </p:spTree>
    <p:extLst>
      <p:ext uri="{BB962C8B-B14F-4D97-AF65-F5344CB8AC3E}">
        <p14:creationId xmlns:p14="http://schemas.microsoft.com/office/powerpoint/2010/main" val="2091725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5443F-98BC-7F41-3831-AA463A290A78}"/>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3E8A3502-A3CC-7E62-E3EC-CEBE893C9D90}"/>
              </a:ext>
            </a:extLst>
          </p:cNvPr>
          <p:cNvSpPr>
            <a:spLocks noGrp="1"/>
          </p:cNvSpPr>
          <p:nvPr>
            <p:ph type="title"/>
          </p:nvPr>
        </p:nvSpPr>
        <p:spPr>
          <a:xfrm>
            <a:off x="503582" y="687797"/>
            <a:ext cx="11269318" cy="1002891"/>
          </a:xfrm>
        </p:spPr>
        <p:txBody>
          <a:bodyPr anchor="ctr">
            <a:noAutofit/>
          </a:bodyPr>
          <a:lstStyle/>
          <a:p>
            <a:r>
              <a:rPr lang="en-US" sz="4000" b="1" dirty="0">
                <a:solidFill>
                  <a:schemeClr val="accent1">
                    <a:lumMod val="75000"/>
                  </a:schemeClr>
                </a:solidFill>
              </a:rPr>
              <a:t>ISO 21001 – Educational Organization Management System</a:t>
            </a:r>
          </a:p>
        </p:txBody>
      </p:sp>
      <p:sp>
        <p:nvSpPr>
          <p:cNvPr id="2" name="Espace réservé du contenu 1">
            <a:extLst>
              <a:ext uri="{FF2B5EF4-FFF2-40B4-BE49-F238E27FC236}">
                <a16:creationId xmlns:a16="http://schemas.microsoft.com/office/drawing/2014/main" id="{08D7F45B-3226-CDD8-7159-C699E9BD7982}"/>
              </a:ext>
            </a:extLst>
          </p:cNvPr>
          <p:cNvSpPr>
            <a:spLocks noGrp="1"/>
          </p:cNvSpPr>
          <p:nvPr>
            <p:ph sz="half" idx="1"/>
          </p:nvPr>
        </p:nvSpPr>
        <p:spPr>
          <a:xfrm>
            <a:off x="503582" y="2016691"/>
            <a:ext cx="11269317" cy="3596229"/>
          </a:xfrm>
        </p:spPr>
        <p:txBody>
          <a:bodyPr>
            <a:noAutofit/>
          </a:bodyPr>
          <a:lstStyle/>
          <a:p>
            <a:pPr marL="0" indent="0">
              <a:buNone/>
            </a:pPr>
            <a:r>
              <a:rPr lang="en-US" sz="2400" b="1" dirty="0"/>
              <a:t>Strategic Intention</a:t>
            </a:r>
          </a:p>
          <a:p>
            <a:pPr algn="just"/>
            <a:r>
              <a:rPr lang="en-US" sz="2400" dirty="0"/>
              <a:t>Adopt an internationally recognized framework (ISO 21001) to structure our quality assurance efforts and promote a </a:t>
            </a:r>
            <a:r>
              <a:rPr lang="en-US" sz="2400" b="1" dirty="0"/>
              <a:t>culture of excellence, inclusion, and continuous improvement</a:t>
            </a:r>
            <a:r>
              <a:rPr lang="en-US" sz="2400" dirty="0"/>
              <a:t>.</a:t>
            </a:r>
          </a:p>
          <a:p>
            <a:pPr marL="0" indent="0" algn="just">
              <a:buNone/>
            </a:pPr>
            <a:endParaRPr lang="en-US" sz="2400" b="1" dirty="0"/>
          </a:p>
          <a:p>
            <a:pPr marL="0" indent="0" algn="just">
              <a:buNone/>
            </a:pPr>
            <a:r>
              <a:rPr lang="en-US" sz="2400" b="1" dirty="0"/>
              <a:t>Key Drivers Behind the Initiative</a:t>
            </a:r>
          </a:p>
          <a:p>
            <a:pPr marL="342900" indent="-342900" algn="just"/>
            <a:r>
              <a:rPr lang="en-US" sz="2400" dirty="0"/>
              <a:t>The need for a </a:t>
            </a:r>
            <a:r>
              <a:rPr lang="en-US" sz="2400" b="1" dirty="0"/>
              <a:t>coherent, scalable quality system</a:t>
            </a:r>
            <a:r>
              <a:rPr lang="en-US" sz="2400" dirty="0"/>
              <a:t> across the university</a:t>
            </a:r>
          </a:p>
          <a:p>
            <a:pPr marL="342900" indent="-342900" algn="just"/>
            <a:r>
              <a:rPr lang="en-US" sz="2400" dirty="0"/>
              <a:t>A focus on </a:t>
            </a:r>
            <a:r>
              <a:rPr lang="en-US" sz="2400" b="1" dirty="0"/>
              <a:t>stakeholder engagement</a:t>
            </a:r>
            <a:r>
              <a:rPr lang="en-US" sz="2400" dirty="0"/>
              <a:t> and learner satisfaction</a:t>
            </a:r>
          </a:p>
          <a:p>
            <a:pPr marL="342900" indent="-342900" algn="just"/>
            <a:r>
              <a:rPr lang="en-US" sz="2400" dirty="0"/>
              <a:t>Alignment with </a:t>
            </a:r>
            <a:r>
              <a:rPr lang="en-US" sz="2400" b="1" dirty="0"/>
              <a:t>global educational standards </a:t>
            </a:r>
          </a:p>
          <a:p>
            <a:pPr marL="342900" indent="-342900" algn="just"/>
            <a:r>
              <a:rPr lang="en-US" sz="2400" dirty="0"/>
              <a:t>A foundation for future </a:t>
            </a:r>
            <a:r>
              <a:rPr lang="en-US" sz="2400" b="1" dirty="0"/>
              <a:t>external recognition and certifications</a:t>
            </a:r>
            <a:endParaRPr lang="en-US" sz="2400" dirty="0"/>
          </a:p>
        </p:txBody>
      </p:sp>
      <p:pic>
        <p:nvPicPr>
          <p:cNvPr id="5" name="Image 4">
            <a:extLst>
              <a:ext uri="{FF2B5EF4-FFF2-40B4-BE49-F238E27FC236}">
                <a16:creationId xmlns:a16="http://schemas.microsoft.com/office/drawing/2014/main" id="{982A4EF7-3B21-7E3E-CCE5-CC52478D3441}"/>
              </a:ext>
            </a:extLst>
          </p:cNvPr>
          <p:cNvPicPr>
            <a:picLocks noChangeAspect="1"/>
          </p:cNvPicPr>
          <p:nvPr/>
        </p:nvPicPr>
        <p:blipFill>
          <a:blip r:embed="rId3"/>
          <a:stretch>
            <a:fillRect/>
          </a:stretch>
        </p:blipFill>
        <p:spPr>
          <a:xfrm>
            <a:off x="10408822" y="5173298"/>
            <a:ext cx="1777951" cy="1684702"/>
          </a:xfrm>
          <a:prstGeom prst="rect">
            <a:avLst/>
          </a:prstGeom>
          <a:noFill/>
        </p:spPr>
      </p:pic>
    </p:spTree>
    <p:extLst>
      <p:ext uri="{BB962C8B-B14F-4D97-AF65-F5344CB8AC3E}">
        <p14:creationId xmlns:p14="http://schemas.microsoft.com/office/powerpoint/2010/main" val="31941334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01114-5F7C-1D57-398D-CEF7754EFF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CF36B9-0508-B89F-A2EB-3183745B6C5F}"/>
              </a:ext>
            </a:extLst>
          </p:cNvPr>
          <p:cNvSpPr>
            <a:spLocks noGrp="1"/>
          </p:cNvSpPr>
          <p:nvPr>
            <p:ph type="title"/>
          </p:nvPr>
        </p:nvSpPr>
        <p:spPr>
          <a:xfrm>
            <a:off x="536713" y="636208"/>
            <a:ext cx="10817087" cy="926895"/>
          </a:xfrm>
        </p:spPr>
        <p:txBody>
          <a:bodyPr>
            <a:normAutofit/>
          </a:bodyPr>
          <a:lstStyle/>
          <a:p>
            <a:pPr marL="12700">
              <a:tabLst>
                <a:tab pos="583565" algn="l"/>
              </a:tabLst>
              <a:defRPr/>
            </a:pPr>
            <a:r>
              <a:rPr lang="fr-MA" sz="4000" b="1" dirty="0">
                <a:solidFill>
                  <a:schemeClr val="accent1">
                    <a:lumMod val="75000"/>
                  </a:schemeClr>
                </a:solidFill>
              </a:rPr>
              <a:t>ISO 21001 Project Timeline</a:t>
            </a:r>
          </a:p>
        </p:txBody>
      </p:sp>
      <p:sp>
        <p:nvSpPr>
          <p:cNvPr id="3" name="Rectangle 2">
            <a:extLst>
              <a:ext uri="{FF2B5EF4-FFF2-40B4-BE49-F238E27FC236}">
                <a16:creationId xmlns:a16="http://schemas.microsoft.com/office/drawing/2014/main" id="{457D0B84-CB66-6949-D7C5-768B63549B48}"/>
              </a:ext>
            </a:extLst>
          </p:cNvPr>
          <p:cNvSpPr>
            <a:spLocks noGrp="1" noRot="1" noMove="1" noResize="1" noEditPoints="1" noAdjustHandles="1" noChangeArrowheads="1" noChangeShapeType="1"/>
          </p:cNvSpPr>
          <p:nvPr/>
        </p:nvSpPr>
        <p:spPr>
          <a:xfrm>
            <a:off x="8935278" y="6351104"/>
            <a:ext cx="1196837" cy="3260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89A2348E-AFD5-2981-9F4A-7986EC8A0F23}"/>
              </a:ext>
            </a:extLst>
          </p:cNvPr>
          <p:cNvPicPr>
            <a:picLocks noChangeAspect="1"/>
          </p:cNvPicPr>
          <p:nvPr/>
        </p:nvPicPr>
        <p:blipFill>
          <a:blip r:embed="rId2"/>
          <a:stretch>
            <a:fillRect/>
          </a:stretch>
        </p:blipFill>
        <p:spPr>
          <a:xfrm>
            <a:off x="988829" y="1563103"/>
            <a:ext cx="10328804" cy="5189554"/>
          </a:xfrm>
          <a:prstGeom prst="rect">
            <a:avLst/>
          </a:prstGeom>
        </p:spPr>
      </p:pic>
    </p:spTree>
    <p:extLst>
      <p:ext uri="{BB962C8B-B14F-4D97-AF65-F5344CB8AC3E}">
        <p14:creationId xmlns:p14="http://schemas.microsoft.com/office/powerpoint/2010/main" val="30764215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B8FB6-AE63-BC16-A8F4-253317336FE5}"/>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29D9594E-B993-CED6-9514-1F1E0AB7D6CE}"/>
              </a:ext>
            </a:extLst>
          </p:cNvPr>
          <p:cNvSpPr>
            <a:spLocks noGrp="1"/>
          </p:cNvSpPr>
          <p:nvPr>
            <p:ph type="title"/>
          </p:nvPr>
        </p:nvSpPr>
        <p:spPr>
          <a:xfrm>
            <a:off x="583096" y="568527"/>
            <a:ext cx="11353800" cy="900000"/>
          </a:xfrm>
        </p:spPr>
        <p:txBody>
          <a:bodyPr anchor="ctr">
            <a:normAutofit/>
          </a:bodyPr>
          <a:lstStyle/>
          <a:p>
            <a:pPr marL="12700">
              <a:tabLst>
                <a:tab pos="583565" algn="l"/>
              </a:tabLst>
              <a:defRPr/>
            </a:pPr>
            <a:r>
              <a:rPr lang="en-US" sz="4000" b="1" dirty="0">
                <a:solidFill>
                  <a:schemeClr val="accent1">
                    <a:lumMod val="75000"/>
                  </a:schemeClr>
                </a:solidFill>
              </a:rPr>
              <a:t>AACSB Certification – ABS</a:t>
            </a:r>
            <a:endParaRPr lang="fr-FR" sz="4000" b="1" dirty="0">
              <a:solidFill>
                <a:schemeClr val="accent1">
                  <a:lumMod val="75000"/>
                </a:schemeClr>
              </a:solidFill>
            </a:endParaRPr>
          </a:p>
        </p:txBody>
      </p:sp>
      <p:sp>
        <p:nvSpPr>
          <p:cNvPr id="2" name="Espace réservé du contenu 1">
            <a:extLst>
              <a:ext uri="{FF2B5EF4-FFF2-40B4-BE49-F238E27FC236}">
                <a16:creationId xmlns:a16="http://schemas.microsoft.com/office/drawing/2014/main" id="{FA7802FF-154E-12A2-44BC-52133B8B8144}"/>
              </a:ext>
            </a:extLst>
          </p:cNvPr>
          <p:cNvSpPr>
            <a:spLocks noGrp="1"/>
          </p:cNvSpPr>
          <p:nvPr>
            <p:ph sz="half" idx="1"/>
          </p:nvPr>
        </p:nvSpPr>
        <p:spPr>
          <a:xfrm>
            <a:off x="583096" y="1614901"/>
            <a:ext cx="11098696" cy="4826694"/>
          </a:xfrm>
        </p:spPr>
        <p:txBody>
          <a:bodyPr>
            <a:normAutofit/>
          </a:bodyPr>
          <a:lstStyle/>
          <a:p>
            <a:pPr>
              <a:lnSpc>
                <a:spcPct val="100000"/>
              </a:lnSpc>
              <a:buNone/>
            </a:pPr>
            <a:r>
              <a:rPr lang="en-US" b="1" dirty="0"/>
              <a:t>Strategic Purpose</a:t>
            </a:r>
          </a:p>
          <a:p>
            <a:pPr>
              <a:lnSpc>
                <a:spcPct val="100000"/>
              </a:lnSpc>
            </a:pPr>
            <a:r>
              <a:rPr lang="en-US" dirty="0"/>
              <a:t>Engage in the </a:t>
            </a:r>
            <a:r>
              <a:rPr lang="en-US" b="1" dirty="0"/>
              <a:t>AACSB accreditation journey</a:t>
            </a:r>
            <a:r>
              <a:rPr lang="en-US" dirty="0"/>
              <a:t> to align with global standards in business education, and foster a culture of excellence, impact, and innovation.</a:t>
            </a:r>
          </a:p>
          <a:p>
            <a:pPr>
              <a:lnSpc>
                <a:spcPct val="100000"/>
              </a:lnSpc>
              <a:buNone/>
            </a:pPr>
            <a:r>
              <a:rPr lang="fr-FR" b="1" dirty="0"/>
              <a:t>Focus Areas</a:t>
            </a:r>
            <a:endParaRPr lang="fr-FR" dirty="0"/>
          </a:p>
          <a:p>
            <a:pPr>
              <a:lnSpc>
                <a:spcPct val="100000"/>
              </a:lnSpc>
            </a:pPr>
            <a:r>
              <a:rPr lang="fr-FR" dirty="0"/>
              <a:t>Strategic management &amp; mission </a:t>
            </a:r>
            <a:r>
              <a:rPr lang="fr-FR" dirty="0" err="1"/>
              <a:t>alignment</a:t>
            </a:r>
            <a:endParaRPr lang="fr-FR" dirty="0"/>
          </a:p>
          <a:p>
            <a:pPr>
              <a:lnSpc>
                <a:spcPct val="100000"/>
              </a:lnSpc>
            </a:pPr>
            <a:r>
              <a:rPr lang="fr-FR" dirty="0" err="1"/>
              <a:t>Faculty</a:t>
            </a:r>
            <a:r>
              <a:rPr lang="fr-FR" dirty="0"/>
              <a:t> qualifications &amp; </a:t>
            </a:r>
            <a:r>
              <a:rPr lang="fr-FR" dirty="0" err="1"/>
              <a:t>intellectual</a:t>
            </a:r>
            <a:r>
              <a:rPr lang="fr-FR" dirty="0"/>
              <a:t> contributions</a:t>
            </a:r>
          </a:p>
          <a:p>
            <a:pPr>
              <a:lnSpc>
                <a:spcPct val="100000"/>
              </a:lnSpc>
            </a:pPr>
            <a:r>
              <a:rPr lang="fr-FR" dirty="0"/>
              <a:t>Learning </a:t>
            </a:r>
            <a:r>
              <a:rPr lang="fr-FR" dirty="0" err="1"/>
              <a:t>outcomes</a:t>
            </a:r>
            <a:r>
              <a:rPr lang="fr-FR" dirty="0"/>
              <a:t> </a:t>
            </a:r>
            <a:r>
              <a:rPr lang="fr-FR" dirty="0" err="1"/>
              <a:t>assessment</a:t>
            </a:r>
            <a:r>
              <a:rPr lang="fr-FR" dirty="0"/>
              <a:t> &amp; </a:t>
            </a:r>
            <a:r>
              <a:rPr lang="fr-FR" dirty="0" err="1"/>
              <a:t>continuous</a:t>
            </a:r>
            <a:r>
              <a:rPr lang="fr-FR" dirty="0"/>
              <a:t> </a:t>
            </a:r>
            <a:r>
              <a:rPr lang="fr-FR" dirty="0" err="1"/>
              <a:t>improvement</a:t>
            </a:r>
            <a:endParaRPr lang="fr-FR" dirty="0"/>
          </a:p>
          <a:p>
            <a:pPr>
              <a:lnSpc>
                <a:spcPct val="100000"/>
              </a:lnSpc>
            </a:pPr>
            <a:r>
              <a:rPr lang="fr-FR" dirty="0" err="1"/>
              <a:t>Societal</a:t>
            </a:r>
            <a:r>
              <a:rPr lang="fr-FR" dirty="0"/>
              <a:t> impact &amp; global engagement</a:t>
            </a:r>
            <a:endParaRPr lang="en-US" dirty="0"/>
          </a:p>
          <a:p>
            <a:pPr>
              <a:lnSpc>
                <a:spcPct val="100000"/>
              </a:lnSpc>
            </a:pPr>
            <a:endParaRPr lang="fr-FR" dirty="0"/>
          </a:p>
        </p:txBody>
      </p:sp>
      <p:pic>
        <p:nvPicPr>
          <p:cNvPr id="13" name="Image 12">
            <a:extLst>
              <a:ext uri="{FF2B5EF4-FFF2-40B4-BE49-F238E27FC236}">
                <a16:creationId xmlns:a16="http://schemas.microsoft.com/office/drawing/2014/main" id="{BBC50F67-2550-90FD-8724-965569CC7FAC}"/>
              </a:ext>
            </a:extLst>
          </p:cNvPr>
          <p:cNvPicPr>
            <a:picLocks noChangeAspect="1"/>
          </p:cNvPicPr>
          <p:nvPr/>
        </p:nvPicPr>
        <p:blipFill>
          <a:blip r:embed="rId3"/>
          <a:srcRect t="27475" b="23313"/>
          <a:stretch>
            <a:fillRect/>
          </a:stretch>
        </p:blipFill>
        <p:spPr>
          <a:xfrm>
            <a:off x="9004375" y="5426764"/>
            <a:ext cx="3187625" cy="1421296"/>
          </a:xfrm>
          <a:prstGeom prst="rect">
            <a:avLst/>
          </a:prstGeom>
          <a:noFill/>
        </p:spPr>
      </p:pic>
    </p:spTree>
    <p:extLst>
      <p:ext uri="{BB962C8B-B14F-4D97-AF65-F5344CB8AC3E}">
        <p14:creationId xmlns:p14="http://schemas.microsoft.com/office/powerpoint/2010/main" val="12304223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4CB8B-1418-2485-D57D-78BFF78635E2}"/>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EAF07757-9525-6616-E95D-0223BFF75B06}"/>
              </a:ext>
            </a:extLst>
          </p:cNvPr>
          <p:cNvSpPr>
            <a:spLocks noGrp="1"/>
          </p:cNvSpPr>
          <p:nvPr>
            <p:ph type="title"/>
          </p:nvPr>
        </p:nvSpPr>
        <p:spPr>
          <a:xfrm>
            <a:off x="559905" y="558588"/>
            <a:ext cx="11287538" cy="900000"/>
          </a:xfrm>
        </p:spPr>
        <p:txBody>
          <a:bodyPr anchor="ctr">
            <a:normAutofit/>
          </a:bodyPr>
          <a:lstStyle/>
          <a:p>
            <a:pPr marL="12700">
              <a:tabLst>
                <a:tab pos="583565" algn="l"/>
              </a:tabLst>
              <a:defRPr/>
            </a:pPr>
            <a:r>
              <a:rPr lang="en-US" sz="3200" b="1" dirty="0">
                <a:solidFill>
                  <a:schemeClr val="accent1">
                    <a:lumMod val="75000"/>
                  </a:schemeClr>
                </a:solidFill>
              </a:rPr>
              <a:t>EAQUALS Certification – Advancing Language Education Quality</a:t>
            </a:r>
            <a:endParaRPr lang="fr-FR" sz="3200" b="1" dirty="0">
              <a:solidFill>
                <a:schemeClr val="accent1">
                  <a:lumMod val="75000"/>
                </a:schemeClr>
              </a:solidFill>
            </a:endParaRPr>
          </a:p>
        </p:txBody>
      </p:sp>
      <p:sp>
        <p:nvSpPr>
          <p:cNvPr id="2" name="Espace réservé du contenu 1">
            <a:extLst>
              <a:ext uri="{FF2B5EF4-FFF2-40B4-BE49-F238E27FC236}">
                <a16:creationId xmlns:a16="http://schemas.microsoft.com/office/drawing/2014/main" id="{0A1B742B-689C-0D19-7A30-477EE020BE16}"/>
              </a:ext>
            </a:extLst>
          </p:cNvPr>
          <p:cNvSpPr>
            <a:spLocks noGrp="1"/>
          </p:cNvSpPr>
          <p:nvPr>
            <p:ph sz="half" idx="1"/>
          </p:nvPr>
        </p:nvSpPr>
        <p:spPr>
          <a:xfrm>
            <a:off x="559905" y="1509534"/>
            <a:ext cx="11287538" cy="3600000"/>
          </a:xfrm>
        </p:spPr>
        <p:txBody>
          <a:bodyPr>
            <a:noAutofit/>
          </a:bodyPr>
          <a:lstStyle/>
          <a:p>
            <a:pPr>
              <a:lnSpc>
                <a:spcPct val="100000"/>
              </a:lnSpc>
              <a:buNone/>
            </a:pPr>
            <a:r>
              <a:rPr lang="fr-FR" b="1" dirty="0"/>
              <a:t>Scope:</a:t>
            </a:r>
            <a:br>
              <a:rPr lang="fr-FR" dirty="0"/>
            </a:br>
            <a:r>
              <a:rPr lang="fr-FR" dirty="0"/>
              <a:t>English </a:t>
            </a:r>
            <a:r>
              <a:rPr lang="fr-FR" dirty="0" err="1"/>
              <a:t>Language</a:t>
            </a:r>
            <a:r>
              <a:rPr lang="fr-FR" dirty="0"/>
              <a:t> Instruction &amp; Academic Support</a:t>
            </a:r>
          </a:p>
          <a:p>
            <a:pPr>
              <a:lnSpc>
                <a:spcPct val="100000"/>
              </a:lnSpc>
              <a:buNone/>
            </a:pPr>
            <a:r>
              <a:rPr lang="fr-FR" b="1" dirty="0"/>
              <a:t>Objective:</a:t>
            </a:r>
            <a:br>
              <a:rPr lang="fr-FR" dirty="0"/>
            </a:br>
            <a:r>
              <a:rPr lang="fr-FR" dirty="0" err="1"/>
              <a:t>Align</a:t>
            </a:r>
            <a:r>
              <a:rPr lang="fr-FR" dirty="0"/>
              <a:t> the </a:t>
            </a:r>
            <a:r>
              <a:rPr lang="fr-FR" dirty="0" err="1"/>
              <a:t>Language</a:t>
            </a:r>
            <a:r>
              <a:rPr lang="fr-FR" dirty="0"/>
              <a:t> Center </a:t>
            </a:r>
            <a:r>
              <a:rPr lang="fr-FR" dirty="0" err="1"/>
              <a:t>with</a:t>
            </a:r>
            <a:r>
              <a:rPr lang="fr-FR" dirty="0"/>
              <a:t> </a:t>
            </a:r>
            <a:r>
              <a:rPr lang="fr-FR" dirty="0" err="1"/>
              <a:t>European</a:t>
            </a:r>
            <a:r>
              <a:rPr lang="fr-FR" dirty="0"/>
              <a:t> </a:t>
            </a:r>
            <a:r>
              <a:rPr lang="fr-FR" dirty="0" err="1"/>
              <a:t>quality</a:t>
            </a:r>
            <a:r>
              <a:rPr lang="fr-FR" dirty="0"/>
              <a:t> standards in </a:t>
            </a:r>
            <a:r>
              <a:rPr lang="fr-FR" dirty="0" err="1"/>
              <a:t>language</a:t>
            </a:r>
            <a:r>
              <a:rPr lang="fr-FR" dirty="0"/>
              <a:t> </a:t>
            </a:r>
            <a:r>
              <a:rPr lang="fr-FR" dirty="0" err="1"/>
              <a:t>education</a:t>
            </a:r>
            <a:endParaRPr lang="fr-FR" dirty="0"/>
          </a:p>
          <a:p>
            <a:pPr>
              <a:lnSpc>
                <a:spcPct val="100000"/>
              </a:lnSpc>
              <a:buNone/>
            </a:pPr>
            <a:r>
              <a:rPr lang="fr-FR" b="1" dirty="0"/>
              <a:t>Framework: </a:t>
            </a:r>
            <a:r>
              <a:rPr lang="fr-FR" dirty="0"/>
              <a:t>EAQUALS Quality Standards — </a:t>
            </a:r>
            <a:r>
              <a:rPr lang="fr-FR" dirty="0" err="1"/>
              <a:t>covering</a:t>
            </a:r>
            <a:r>
              <a:rPr lang="fr-FR" dirty="0"/>
              <a:t>:</a:t>
            </a:r>
          </a:p>
          <a:p>
            <a:pPr lvl="1">
              <a:lnSpc>
                <a:spcPct val="100000"/>
              </a:lnSpc>
            </a:pPr>
            <a:r>
              <a:rPr lang="fr-FR" sz="2800" dirty="0"/>
              <a:t>Curriculum design</a:t>
            </a:r>
          </a:p>
          <a:p>
            <a:pPr lvl="1">
              <a:lnSpc>
                <a:spcPct val="100000"/>
              </a:lnSpc>
            </a:pPr>
            <a:r>
              <a:rPr lang="fr-FR" sz="2800" dirty="0" err="1"/>
              <a:t>Learner</a:t>
            </a:r>
            <a:r>
              <a:rPr lang="fr-FR" sz="2800" dirty="0"/>
              <a:t> support</a:t>
            </a:r>
          </a:p>
          <a:p>
            <a:pPr lvl="1">
              <a:lnSpc>
                <a:spcPct val="100000"/>
              </a:lnSpc>
            </a:pPr>
            <a:r>
              <a:rPr lang="fr-FR" sz="2800" dirty="0"/>
              <a:t>Staff </a:t>
            </a:r>
            <a:r>
              <a:rPr lang="fr-FR" sz="2800" dirty="0" err="1"/>
              <a:t>development</a:t>
            </a:r>
            <a:endParaRPr lang="fr-FR" sz="2800" dirty="0"/>
          </a:p>
          <a:p>
            <a:pPr lvl="1">
              <a:lnSpc>
                <a:spcPct val="100000"/>
              </a:lnSpc>
            </a:pPr>
            <a:r>
              <a:rPr lang="fr-FR" sz="2800" dirty="0"/>
              <a:t>QA and </a:t>
            </a:r>
            <a:r>
              <a:rPr lang="fr-FR" sz="2800" dirty="0" err="1"/>
              <a:t>evaluation</a:t>
            </a:r>
            <a:r>
              <a:rPr lang="fr-FR" sz="2800" dirty="0"/>
              <a:t> </a:t>
            </a:r>
            <a:r>
              <a:rPr lang="fr-FR" sz="2800" dirty="0" err="1"/>
              <a:t>processes</a:t>
            </a:r>
            <a:endParaRPr lang="fr-FR" sz="2800" dirty="0"/>
          </a:p>
        </p:txBody>
      </p:sp>
      <p:pic>
        <p:nvPicPr>
          <p:cNvPr id="8" name="Image 7">
            <a:extLst>
              <a:ext uri="{FF2B5EF4-FFF2-40B4-BE49-F238E27FC236}">
                <a16:creationId xmlns:a16="http://schemas.microsoft.com/office/drawing/2014/main" id="{024D9408-9BD8-0CBE-EF3B-468C6E04AB16}"/>
              </a:ext>
            </a:extLst>
          </p:cNvPr>
          <p:cNvPicPr>
            <a:picLocks noChangeAspect="1"/>
          </p:cNvPicPr>
          <p:nvPr/>
        </p:nvPicPr>
        <p:blipFill>
          <a:blip r:embed="rId3"/>
          <a:stretch>
            <a:fillRect/>
          </a:stretch>
        </p:blipFill>
        <p:spPr>
          <a:xfrm>
            <a:off x="9887750" y="5688187"/>
            <a:ext cx="2151849" cy="1121485"/>
          </a:xfrm>
          <a:prstGeom prst="rect">
            <a:avLst/>
          </a:prstGeom>
          <a:noFill/>
        </p:spPr>
      </p:pic>
    </p:spTree>
    <p:extLst>
      <p:ext uri="{BB962C8B-B14F-4D97-AF65-F5344CB8AC3E}">
        <p14:creationId xmlns:p14="http://schemas.microsoft.com/office/powerpoint/2010/main" val="30213585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69739382-C046-5D2F-5018-7409C5C2625C}"/>
            </a:ext>
          </a:extLst>
        </p:cNvPr>
        <p:cNvGrpSpPr/>
        <p:nvPr/>
      </p:nvGrpSpPr>
      <p:grpSpPr>
        <a:xfrm>
          <a:off x="0" y="0"/>
          <a:ext cx="0" cy="0"/>
          <a:chOff x="0" y="0"/>
          <a:chExt cx="0" cy="0"/>
        </a:xfrm>
      </p:grpSpPr>
      <p:sp>
        <p:nvSpPr>
          <p:cNvPr id="5" name="AutoShape 2" descr="#5c21 Cinq compétences clés pour le 21e siècle (Romero, 2016)">
            <a:extLst>
              <a:ext uri="{FF2B5EF4-FFF2-40B4-BE49-F238E27FC236}">
                <a16:creationId xmlns:a16="http://schemas.microsoft.com/office/drawing/2014/main" id="{787FB5EA-679F-621F-502A-ED873C95582B}"/>
              </a:ext>
            </a:extLst>
          </p:cNvPr>
          <p:cNvSpPr>
            <a:spLocks noChangeAspect="1" noChangeArrowheads="1"/>
          </p:cNvSpPr>
          <p:nvPr/>
        </p:nvSpPr>
        <p:spPr bwMode="auto">
          <a:xfrm>
            <a:off x="7460203" y="383224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CD7FEDF7-A2C0-CE7F-9362-A3DD79F2BDDC}"/>
              </a:ext>
            </a:extLst>
          </p:cNvPr>
          <p:cNvSpPr>
            <a:spLocks noGrp="1"/>
          </p:cNvSpPr>
          <p:nvPr>
            <p:ph type="title"/>
          </p:nvPr>
        </p:nvSpPr>
        <p:spPr>
          <a:xfrm>
            <a:off x="514350" y="586066"/>
            <a:ext cx="11356521" cy="900000"/>
          </a:xfrm>
        </p:spPr>
        <p:txBody>
          <a:bodyPr>
            <a:normAutofit/>
          </a:bodyPr>
          <a:lstStyle/>
          <a:p>
            <a:r>
              <a:rPr lang="fr-FR" sz="4000" dirty="0"/>
              <a:t>4. UM6P Quality Assurance Framework : UM6P-QAF</a:t>
            </a:r>
          </a:p>
        </p:txBody>
      </p:sp>
      <p:sp>
        <p:nvSpPr>
          <p:cNvPr id="6" name="Espace réservé du contenu 5">
            <a:extLst>
              <a:ext uri="{FF2B5EF4-FFF2-40B4-BE49-F238E27FC236}">
                <a16:creationId xmlns:a16="http://schemas.microsoft.com/office/drawing/2014/main" id="{F8A8FA04-56F8-B1C0-C1A3-CD675CCF051C}"/>
              </a:ext>
            </a:extLst>
          </p:cNvPr>
          <p:cNvSpPr>
            <a:spLocks noGrp="1"/>
          </p:cNvSpPr>
          <p:nvPr>
            <p:ph sz="quarter" idx="13"/>
          </p:nvPr>
        </p:nvSpPr>
        <p:spPr>
          <a:xfrm>
            <a:off x="514350" y="1768492"/>
            <a:ext cx="11144250" cy="2216150"/>
          </a:xfrm>
        </p:spPr>
        <p:txBody>
          <a:bodyPr>
            <a:normAutofit/>
          </a:bodyPr>
          <a:lstStyle/>
          <a:p>
            <a:pPr marL="469900" indent="-457200">
              <a:lnSpc>
                <a:spcPct val="100000"/>
              </a:lnSpc>
              <a:spcBef>
                <a:spcPts val="985"/>
              </a:spcBef>
              <a:tabLst>
                <a:tab pos="583565" algn="l"/>
              </a:tabLst>
              <a:defRPr/>
            </a:pPr>
            <a:r>
              <a:rPr lang="en-US" spc="-10" dirty="0">
                <a:solidFill>
                  <a:srgbClr val="104862"/>
                </a:solidFill>
                <a:latin typeface="Aptos" panose="02110004020202020204"/>
                <a:cs typeface="Arial"/>
              </a:rPr>
              <a:t>Quality Assurance Landscape in Morocco - ANEAQ</a:t>
            </a:r>
          </a:p>
          <a:p>
            <a:pPr marL="469900" indent="-457200">
              <a:lnSpc>
                <a:spcPct val="100000"/>
              </a:lnSpc>
              <a:spcBef>
                <a:spcPts val="985"/>
              </a:spcBef>
              <a:tabLst>
                <a:tab pos="583565" algn="l"/>
              </a:tabLst>
              <a:defRPr/>
            </a:pPr>
            <a:r>
              <a:rPr lang="en-US" spc="-10" dirty="0">
                <a:solidFill>
                  <a:srgbClr val="104862"/>
                </a:solidFill>
                <a:latin typeface="Aptos" panose="02110004020202020204"/>
                <a:cs typeface="Arial"/>
              </a:rPr>
              <a:t>UM6P-Quality Assurance Framework</a:t>
            </a:r>
            <a:endParaRPr lang="fr-FR" spc="-10" dirty="0">
              <a:solidFill>
                <a:srgbClr val="104862"/>
              </a:solidFill>
              <a:latin typeface="Aptos" panose="02110004020202020204"/>
              <a:cs typeface="Arial"/>
            </a:endParaRPr>
          </a:p>
        </p:txBody>
      </p:sp>
    </p:spTree>
    <p:extLst>
      <p:ext uri="{BB962C8B-B14F-4D97-AF65-F5344CB8AC3E}">
        <p14:creationId xmlns:p14="http://schemas.microsoft.com/office/powerpoint/2010/main" val="424868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D40D3-72EA-5858-0E13-EAD055466916}"/>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2F70C24A-0BC1-2BA7-CA04-AC00A8957192}"/>
              </a:ext>
            </a:extLst>
          </p:cNvPr>
          <p:cNvSpPr>
            <a:spLocks noGrp="1"/>
          </p:cNvSpPr>
          <p:nvPr>
            <p:ph type="title"/>
          </p:nvPr>
        </p:nvSpPr>
        <p:spPr>
          <a:xfrm>
            <a:off x="530679" y="558313"/>
            <a:ext cx="11503478" cy="900000"/>
          </a:xfrm>
        </p:spPr>
        <p:txBody>
          <a:bodyPr anchor="ctr">
            <a:normAutofit/>
          </a:bodyPr>
          <a:lstStyle/>
          <a:p>
            <a:r>
              <a:rPr lang="fr-FR" altLang="fr-FR" sz="4000" b="1" dirty="0">
                <a:solidFill>
                  <a:schemeClr val="accent1">
                    <a:lumMod val="75000"/>
                  </a:schemeClr>
                </a:solidFill>
              </a:rPr>
              <a:t>ANEAQ - Quality Assurance Framework </a:t>
            </a:r>
            <a:endParaRPr lang="fr-FR" sz="4000" b="1" dirty="0">
              <a:solidFill>
                <a:schemeClr val="accent1">
                  <a:lumMod val="75000"/>
                </a:schemeClr>
              </a:solidFill>
            </a:endParaRPr>
          </a:p>
        </p:txBody>
      </p:sp>
      <p:sp>
        <p:nvSpPr>
          <p:cNvPr id="5" name="ZoneTexte 4">
            <a:extLst>
              <a:ext uri="{FF2B5EF4-FFF2-40B4-BE49-F238E27FC236}">
                <a16:creationId xmlns:a16="http://schemas.microsoft.com/office/drawing/2014/main" id="{08BD4EC3-D19F-CC03-2B2C-2B94F78DB5CC}"/>
              </a:ext>
            </a:extLst>
          </p:cNvPr>
          <p:cNvSpPr txBox="1"/>
          <p:nvPr/>
        </p:nvSpPr>
        <p:spPr>
          <a:xfrm>
            <a:off x="6814123" y="2462649"/>
            <a:ext cx="11085653" cy="593047"/>
          </a:xfrm>
          <a:prstGeom prst="rect">
            <a:avLst/>
          </a:prstGeom>
          <a:noFill/>
        </p:spPr>
        <p:txBody>
          <a:bodyPr wrap="square">
            <a:spAutoFit/>
          </a:bodyPr>
          <a:lstStyle/>
          <a:p>
            <a:pPr algn="ctr">
              <a:lnSpc>
                <a:spcPct val="150000"/>
              </a:lnSpc>
              <a:buNone/>
            </a:pPr>
            <a:endParaRPr lang="fr-FR" sz="2400" dirty="0">
              <a:latin typeface="+mj-lt"/>
            </a:endParaRPr>
          </a:p>
        </p:txBody>
      </p:sp>
      <p:graphicFrame>
        <p:nvGraphicFramePr>
          <p:cNvPr id="8" name="Espace réservé du contenu 1">
            <a:extLst>
              <a:ext uri="{FF2B5EF4-FFF2-40B4-BE49-F238E27FC236}">
                <a16:creationId xmlns:a16="http://schemas.microsoft.com/office/drawing/2014/main" id="{D2B837A3-A609-107B-65F0-DA02BDEEDD46}"/>
              </a:ext>
            </a:extLst>
          </p:cNvPr>
          <p:cNvGraphicFramePr>
            <a:graphicFrameLocks noGrp="1"/>
          </p:cNvGraphicFramePr>
          <p:nvPr>
            <p:ph idx="1"/>
            <p:extLst>
              <p:ext uri="{D42A27DB-BD31-4B8C-83A1-F6EECF244321}">
                <p14:modId xmlns:p14="http://schemas.microsoft.com/office/powerpoint/2010/main" val="3377848514"/>
              </p:ext>
            </p:extLst>
          </p:nvPr>
        </p:nvGraphicFramePr>
        <p:xfrm>
          <a:off x="725693" y="2043951"/>
          <a:ext cx="10740613" cy="43568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ZoneTexte 5">
            <a:extLst>
              <a:ext uri="{FF2B5EF4-FFF2-40B4-BE49-F238E27FC236}">
                <a16:creationId xmlns:a16="http://schemas.microsoft.com/office/drawing/2014/main" id="{BEA3AA9A-D517-2325-57C7-2E5A38A98822}"/>
              </a:ext>
            </a:extLst>
          </p:cNvPr>
          <p:cNvSpPr txBox="1"/>
          <p:nvPr/>
        </p:nvSpPr>
        <p:spPr>
          <a:xfrm>
            <a:off x="1601992" y="1394164"/>
            <a:ext cx="8988014" cy="593047"/>
          </a:xfrm>
          <a:prstGeom prst="rect">
            <a:avLst/>
          </a:prstGeom>
          <a:noFill/>
        </p:spPr>
        <p:txBody>
          <a:bodyPr wrap="square">
            <a:spAutoFit/>
          </a:bodyPr>
          <a:lstStyle/>
          <a:p>
            <a:pPr algn="ctr">
              <a:lnSpc>
                <a:spcPct val="150000"/>
              </a:lnSpc>
              <a:buNone/>
            </a:pPr>
            <a:r>
              <a:rPr lang="fr-FR" sz="2400" b="1" dirty="0"/>
              <a:t>ANEAQ Model – The 5 Key </a:t>
            </a:r>
            <a:r>
              <a:rPr lang="fr-FR" sz="2400" b="1" dirty="0" err="1"/>
              <a:t>Domains</a:t>
            </a:r>
            <a:r>
              <a:rPr lang="fr-FR" sz="2400" b="1" dirty="0"/>
              <a:t>: </a:t>
            </a:r>
          </a:p>
        </p:txBody>
      </p:sp>
    </p:spTree>
    <p:extLst>
      <p:ext uri="{BB962C8B-B14F-4D97-AF65-F5344CB8AC3E}">
        <p14:creationId xmlns:p14="http://schemas.microsoft.com/office/powerpoint/2010/main" val="27434735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36555350-C875-8557-30BD-5083A7DF4194}"/>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9F68673C-E84F-13E7-05E4-07ACC7718BC5}"/>
              </a:ext>
            </a:extLst>
          </p:cNvPr>
          <p:cNvSpPr>
            <a:spLocks noGrp="1"/>
          </p:cNvSpPr>
          <p:nvPr>
            <p:ph type="title"/>
          </p:nvPr>
        </p:nvSpPr>
        <p:spPr>
          <a:xfrm>
            <a:off x="571500" y="555074"/>
            <a:ext cx="11495314" cy="900000"/>
          </a:xfrm>
        </p:spPr>
        <p:txBody>
          <a:bodyPr>
            <a:normAutofit/>
          </a:bodyPr>
          <a:lstStyle/>
          <a:p>
            <a:r>
              <a:rPr lang="fr-MA" sz="4000" b="1" dirty="0">
                <a:solidFill>
                  <a:schemeClr val="accent1">
                    <a:lumMod val="75000"/>
                  </a:schemeClr>
                </a:solidFill>
              </a:rPr>
              <a:t>UM6P - </a:t>
            </a:r>
            <a:r>
              <a:rPr lang="fr-MA" sz="4000" b="1" dirty="0" err="1">
                <a:solidFill>
                  <a:schemeClr val="accent1">
                    <a:lumMod val="75000"/>
                  </a:schemeClr>
                </a:solidFill>
              </a:rPr>
              <a:t>Quality</a:t>
            </a:r>
            <a:r>
              <a:rPr lang="fr-MA" sz="4000" b="1" dirty="0">
                <a:solidFill>
                  <a:schemeClr val="accent1">
                    <a:lumMod val="75000"/>
                  </a:schemeClr>
                </a:solidFill>
              </a:rPr>
              <a:t> Assurance Framework</a:t>
            </a:r>
            <a:endParaRPr lang="fr-FR" sz="4000" b="1" dirty="0">
              <a:solidFill>
                <a:schemeClr val="accent1">
                  <a:lumMod val="75000"/>
                </a:schemeClr>
              </a:solidFill>
            </a:endParaRPr>
          </a:p>
        </p:txBody>
      </p:sp>
      <p:sp>
        <p:nvSpPr>
          <p:cNvPr id="3" name="Espace réservé du contenu 2">
            <a:extLst>
              <a:ext uri="{FF2B5EF4-FFF2-40B4-BE49-F238E27FC236}">
                <a16:creationId xmlns:a16="http://schemas.microsoft.com/office/drawing/2014/main" id="{3AF66610-382E-62A0-2141-536CF13F6774}"/>
              </a:ext>
            </a:extLst>
          </p:cNvPr>
          <p:cNvSpPr>
            <a:spLocks noGrp="1"/>
          </p:cNvSpPr>
          <p:nvPr>
            <p:ph idx="1"/>
          </p:nvPr>
        </p:nvSpPr>
        <p:spPr>
          <a:xfrm>
            <a:off x="571499" y="1631834"/>
            <a:ext cx="11340193" cy="4351338"/>
          </a:xfrm>
        </p:spPr>
        <p:txBody>
          <a:bodyPr>
            <a:normAutofit lnSpcReduction="10000"/>
          </a:bodyPr>
          <a:lstStyle/>
          <a:p>
            <a:pPr algn="just">
              <a:lnSpc>
                <a:spcPct val="100000"/>
              </a:lnSpc>
              <a:buNone/>
            </a:pPr>
            <a:r>
              <a:rPr lang="en-US" b="1" dirty="0"/>
              <a:t>Objective:</a:t>
            </a:r>
          </a:p>
          <a:p>
            <a:pPr algn="just">
              <a:lnSpc>
                <a:spcPct val="100000"/>
              </a:lnSpc>
            </a:pPr>
            <a:r>
              <a:rPr lang="en-US" dirty="0"/>
              <a:t>Harmonize quality assurance practices across all programs and schools</a:t>
            </a:r>
          </a:p>
          <a:p>
            <a:pPr algn="just">
              <a:lnSpc>
                <a:spcPct val="100000"/>
              </a:lnSpc>
            </a:pPr>
            <a:r>
              <a:rPr lang="en-US" dirty="0"/>
              <a:t>Provide a coherent institutional framework to ensure, manage, and continuously improve the quality of education and student services.</a:t>
            </a:r>
          </a:p>
          <a:p>
            <a:pPr algn="just">
              <a:lnSpc>
                <a:spcPct val="100000"/>
              </a:lnSpc>
              <a:buNone/>
            </a:pPr>
            <a:r>
              <a:rPr lang="en-US" b="1" dirty="0"/>
              <a:t>Structure:</a:t>
            </a:r>
          </a:p>
          <a:p>
            <a:pPr algn="just">
              <a:lnSpc>
                <a:spcPct val="100000"/>
              </a:lnSpc>
            </a:pPr>
            <a:r>
              <a:rPr lang="en-US" dirty="0"/>
              <a:t>Based on ANEAQ Model and Inspired by the </a:t>
            </a:r>
            <a:r>
              <a:rPr lang="en-US" b="1" dirty="0"/>
              <a:t>ESG</a:t>
            </a:r>
            <a:r>
              <a:rPr lang="en-US" dirty="0"/>
              <a:t> (European Standards and Guidelines), Organized according to the </a:t>
            </a:r>
            <a:r>
              <a:rPr lang="en-US" b="1" dirty="0"/>
              <a:t>ADRI</a:t>
            </a:r>
            <a:r>
              <a:rPr lang="en-US" dirty="0"/>
              <a:t> logic </a:t>
            </a:r>
            <a:r>
              <a:rPr lang="en-US" i="1" dirty="0"/>
              <a:t>(Approach – Deployment – Results – Improvement)</a:t>
            </a:r>
            <a:endParaRPr lang="en-US" dirty="0"/>
          </a:p>
          <a:p>
            <a:pPr>
              <a:lnSpc>
                <a:spcPct val="110000"/>
              </a:lnSpc>
            </a:pPr>
            <a:endParaRPr lang="fr-FR" dirty="0"/>
          </a:p>
        </p:txBody>
      </p:sp>
    </p:spTree>
    <p:extLst>
      <p:ext uri="{BB962C8B-B14F-4D97-AF65-F5344CB8AC3E}">
        <p14:creationId xmlns:p14="http://schemas.microsoft.com/office/powerpoint/2010/main" val="18074744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A9DFB554-C1EB-6FCB-A175-BD247D962EE9}"/>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A085838C-8E8A-626C-B545-88BF791EF4F2}"/>
              </a:ext>
            </a:extLst>
          </p:cNvPr>
          <p:cNvSpPr>
            <a:spLocks noGrp="1"/>
          </p:cNvSpPr>
          <p:nvPr>
            <p:ph type="title"/>
          </p:nvPr>
        </p:nvSpPr>
        <p:spPr>
          <a:xfrm>
            <a:off x="528904" y="555074"/>
            <a:ext cx="11478986" cy="926895"/>
          </a:xfrm>
        </p:spPr>
        <p:txBody>
          <a:bodyPr>
            <a:normAutofit/>
          </a:bodyPr>
          <a:lstStyle/>
          <a:p>
            <a:r>
              <a:rPr lang="fr-MA" sz="4000" b="1" dirty="0">
                <a:solidFill>
                  <a:schemeClr val="accent1">
                    <a:lumMod val="75000"/>
                  </a:schemeClr>
                </a:solidFill>
              </a:rPr>
              <a:t>UM6P- Quality Assurance Framework</a:t>
            </a:r>
            <a:endParaRPr lang="fr-FR" sz="4000" b="1" dirty="0">
              <a:solidFill>
                <a:schemeClr val="accent1">
                  <a:lumMod val="75000"/>
                </a:schemeClr>
              </a:solidFill>
            </a:endParaRPr>
          </a:p>
        </p:txBody>
      </p:sp>
      <p:sp>
        <p:nvSpPr>
          <p:cNvPr id="65" name="ZoneTexte 64">
            <a:extLst>
              <a:ext uri="{FF2B5EF4-FFF2-40B4-BE49-F238E27FC236}">
                <a16:creationId xmlns:a16="http://schemas.microsoft.com/office/drawing/2014/main" id="{B688CCA9-9DAB-912E-99D8-1237E4305E45}"/>
              </a:ext>
            </a:extLst>
          </p:cNvPr>
          <p:cNvSpPr txBox="1"/>
          <p:nvPr/>
        </p:nvSpPr>
        <p:spPr>
          <a:xfrm>
            <a:off x="1743334" y="1784220"/>
            <a:ext cx="893703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2800" b="1" dirty="0">
                <a:solidFill>
                  <a:schemeClr val="accent1">
                    <a:lumMod val="75000"/>
                  </a:schemeClr>
                </a:solidFill>
              </a:rPr>
              <a:t>The 8 Pillars of Quality Assurance Framework-UM6P</a:t>
            </a:r>
          </a:p>
        </p:txBody>
      </p:sp>
      <p:grpSp>
        <p:nvGrpSpPr>
          <p:cNvPr id="66" name="Groupe 65">
            <a:extLst>
              <a:ext uri="{FF2B5EF4-FFF2-40B4-BE49-F238E27FC236}">
                <a16:creationId xmlns:a16="http://schemas.microsoft.com/office/drawing/2014/main" id="{3B7047F7-76D6-4A31-4D4E-4B96678BD7F1}"/>
              </a:ext>
            </a:extLst>
          </p:cNvPr>
          <p:cNvGrpSpPr/>
          <p:nvPr/>
        </p:nvGrpSpPr>
        <p:grpSpPr>
          <a:xfrm>
            <a:off x="1395060" y="2901507"/>
            <a:ext cx="9401879" cy="3503952"/>
            <a:chOff x="942975" y="2527531"/>
            <a:chExt cx="7359865" cy="2351116"/>
          </a:xfrm>
        </p:grpSpPr>
        <p:grpSp>
          <p:nvGrpSpPr>
            <p:cNvPr id="67" name="Group 3">
              <a:extLst>
                <a:ext uri="{FF2B5EF4-FFF2-40B4-BE49-F238E27FC236}">
                  <a16:creationId xmlns:a16="http://schemas.microsoft.com/office/drawing/2014/main" id="{1BE309EC-D702-3236-ADAE-8608E8031EE8}"/>
                </a:ext>
              </a:extLst>
            </p:cNvPr>
            <p:cNvGrpSpPr/>
            <p:nvPr/>
          </p:nvGrpSpPr>
          <p:grpSpPr>
            <a:xfrm>
              <a:off x="942975" y="3117532"/>
              <a:ext cx="1257300" cy="800099"/>
              <a:chOff x="400050" y="2000249"/>
              <a:chExt cx="1257300" cy="800099"/>
            </a:xfrm>
          </p:grpSpPr>
          <p:sp>
            <p:nvSpPr>
              <p:cNvPr id="105" name="Rounded Rectangle 1">
                <a:extLst>
                  <a:ext uri="{FF2B5EF4-FFF2-40B4-BE49-F238E27FC236}">
                    <a16:creationId xmlns:a16="http://schemas.microsoft.com/office/drawing/2014/main" id="{7182AFBB-9100-BC86-DFA7-733819C6886D}"/>
                  </a:ext>
                </a:extLst>
              </p:cNvPr>
              <p:cNvSpPr/>
              <p:nvPr/>
            </p:nvSpPr>
            <p:spPr>
              <a:xfrm>
                <a:off x="400050" y="2000249"/>
                <a:ext cx="1257300" cy="800099"/>
              </a:xfrm>
              <a:custGeom>
                <a:avLst/>
                <a:gdLst/>
                <a:ahLst/>
                <a:cxnLst/>
                <a:rect l="0" t="0" r="0" b="0"/>
                <a:pathLst>
                  <a:path w="1257300" h="800099">
                    <a:moveTo>
                      <a:pt x="0" y="400050"/>
                    </a:moveTo>
                    <a:cubicBezTo>
                      <a:pt x="0" y="179108"/>
                      <a:pt x="179108" y="0"/>
                      <a:pt x="400050" y="0"/>
                    </a:cubicBezTo>
                    <a:lnTo>
                      <a:pt x="857250" y="0"/>
                    </a:lnTo>
                    <a:cubicBezTo>
                      <a:pt x="1017523" y="0"/>
                      <a:pt x="1155783" y="94250"/>
                      <a:pt x="1219628" y="230350"/>
                    </a:cubicBezTo>
                    <a:cubicBezTo>
                      <a:pt x="1179471" y="234100"/>
                      <a:pt x="1141296" y="243659"/>
                      <a:pt x="1105473" y="258394"/>
                    </a:cubicBezTo>
                    <a:cubicBezTo>
                      <a:pt x="1056241" y="172311"/>
                      <a:pt x="963520" y="114299"/>
                      <a:pt x="857250" y="114299"/>
                    </a:cubicBezTo>
                    <a:lnTo>
                      <a:pt x="400050" y="114299"/>
                    </a:lnTo>
                    <a:cubicBezTo>
                      <a:pt x="242235" y="114299"/>
                      <a:pt x="114300" y="242235"/>
                      <a:pt x="114300" y="400049"/>
                    </a:cubicBezTo>
                    <a:cubicBezTo>
                      <a:pt x="114300" y="557864"/>
                      <a:pt x="242235" y="685799"/>
                      <a:pt x="400050" y="685799"/>
                    </a:cubicBezTo>
                    <a:cubicBezTo>
                      <a:pt x="553749" y="685799"/>
                      <a:pt x="707614" y="687905"/>
                      <a:pt x="861297" y="685772"/>
                    </a:cubicBezTo>
                    <a:cubicBezTo>
                      <a:pt x="901165" y="685218"/>
                      <a:pt x="939060" y="676499"/>
                      <a:pt x="973385" y="661214"/>
                    </a:cubicBezTo>
                    <a:cubicBezTo>
                      <a:pt x="1073325" y="616704"/>
                      <a:pt x="1143000" y="516514"/>
                      <a:pt x="1143000" y="400049"/>
                    </a:cubicBezTo>
                    <a:cubicBezTo>
                      <a:pt x="1143000" y="389039"/>
                      <a:pt x="1142377" y="378172"/>
                      <a:pt x="1141164" y="367486"/>
                    </a:cubicBezTo>
                    <a:cubicBezTo>
                      <a:pt x="1175489" y="352200"/>
                      <a:pt x="1213384" y="343481"/>
                      <a:pt x="1253252" y="342927"/>
                    </a:cubicBezTo>
                    <a:cubicBezTo>
                      <a:pt x="1255919" y="361584"/>
                      <a:pt x="1257300" y="380656"/>
                      <a:pt x="1257300" y="400049"/>
                    </a:cubicBezTo>
                    <a:cubicBezTo>
                      <a:pt x="1257300" y="567252"/>
                      <a:pt x="1154723" y="710497"/>
                      <a:pt x="1009067" y="770287"/>
                    </a:cubicBezTo>
                    <a:cubicBezTo>
                      <a:pt x="973447" y="784908"/>
                      <a:pt x="935252" y="794539"/>
                      <a:pt x="895350" y="798309"/>
                    </a:cubicBezTo>
                    <a:cubicBezTo>
                      <a:pt x="882809" y="799494"/>
                      <a:pt x="870100" y="800099"/>
                      <a:pt x="857250" y="800099"/>
                    </a:cubicBezTo>
                    <a:lnTo>
                      <a:pt x="400050" y="800099"/>
                    </a:lnTo>
                    <a:cubicBezTo>
                      <a:pt x="179108" y="800099"/>
                      <a:pt x="0" y="620991"/>
                      <a:pt x="0" y="400049"/>
                    </a:cubicBezTo>
                    <a:close/>
                  </a:path>
                </a:pathLst>
              </a:custGeom>
              <a:solidFill>
                <a:srgbClr val="1EABDA"/>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5400" b="0" i="0" u="none" strike="noStrike" kern="1200" cap="none" spc="0" normalizeH="0" baseline="0" noProof="0">
                  <a:ln>
                    <a:noFill/>
                  </a:ln>
                  <a:solidFill>
                    <a:prstClr val="black"/>
                  </a:solidFill>
                  <a:effectLst/>
                  <a:uLnTx/>
                  <a:uFillTx/>
                  <a:latin typeface="+mj-lt"/>
                  <a:ea typeface="+mn-ea"/>
                  <a:cs typeface="+mn-cs"/>
                </a:endParaRPr>
              </a:p>
            </p:txBody>
          </p:sp>
          <p:sp>
            <p:nvSpPr>
              <p:cNvPr id="106" name="Rounded Rectangle 2">
                <a:extLst>
                  <a:ext uri="{FF2B5EF4-FFF2-40B4-BE49-F238E27FC236}">
                    <a16:creationId xmlns:a16="http://schemas.microsoft.com/office/drawing/2014/main" id="{DFBDA103-CE5B-8C42-5A7A-AC119B1B897A}"/>
                  </a:ext>
                </a:extLst>
              </p:cNvPr>
              <p:cNvSpPr/>
              <p:nvPr/>
            </p:nvSpPr>
            <p:spPr>
              <a:xfrm>
                <a:off x="400050" y="2000249"/>
                <a:ext cx="1257300" cy="800099"/>
              </a:xfrm>
              <a:custGeom>
                <a:avLst/>
                <a:gdLst/>
                <a:ahLst/>
                <a:cxnLst/>
                <a:rect l="0" t="0" r="0" b="0"/>
                <a:pathLst>
                  <a:path w="1257300" h="800099">
                    <a:moveTo>
                      <a:pt x="0" y="400050"/>
                    </a:moveTo>
                    <a:cubicBezTo>
                      <a:pt x="0" y="179108"/>
                      <a:pt x="179108" y="0"/>
                      <a:pt x="400050" y="0"/>
                    </a:cubicBezTo>
                    <a:lnTo>
                      <a:pt x="857250" y="0"/>
                    </a:lnTo>
                    <a:cubicBezTo>
                      <a:pt x="1017523" y="0"/>
                      <a:pt x="1155783" y="94250"/>
                      <a:pt x="1219628" y="230350"/>
                    </a:cubicBezTo>
                    <a:cubicBezTo>
                      <a:pt x="1179471" y="234100"/>
                      <a:pt x="1141296" y="243659"/>
                      <a:pt x="1105473" y="258394"/>
                    </a:cubicBezTo>
                    <a:cubicBezTo>
                      <a:pt x="1056241" y="172311"/>
                      <a:pt x="963520" y="114299"/>
                      <a:pt x="857250" y="114299"/>
                    </a:cubicBezTo>
                    <a:lnTo>
                      <a:pt x="400050" y="114299"/>
                    </a:lnTo>
                    <a:cubicBezTo>
                      <a:pt x="242235" y="114299"/>
                      <a:pt x="114300" y="242235"/>
                      <a:pt x="114300" y="400049"/>
                    </a:cubicBezTo>
                    <a:cubicBezTo>
                      <a:pt x="114300" y="557864"/>
                      <a:pt x="242235" y="685799"/>
                      <a:pt x="400050" y="685799"/>
                    </a:cubicBezTo>
                    <a:cubicBezTo>
                      <a:pt x="553749" y="685799"/>
                      <a:pt x="707614" y="687905"/>
                      <a:pt x="861297" y="685772"/>
                    </a:cubicBezTo>
                    <a:cubicBezTo>
                      <a:pt x="901165" y="685218"/>
                      <a:pt x="939060" y="676499"/>
                      <a:pt x="973385" y="661214"/>
                    </a:cubicBezTo>
                    <a:cubicBezTo>
                      <a:pt x="1073325" y="616704"/>
                      <a:pt x="1143000" y="516514"/>
                      <a:pt x="1143000" y="400049"/>
                    </a:cubicBezTo>
                    <a:cubicBezTo>
                      <a:pt x="1143000" y="389039"/>
                      <a:pt x="1142377" y="378172"/>
                      <a:pt x="1141164" y="367486"/>
                    </a:cubicBezTo>
                    <a:cubicBezTo>
                      <a:pt x="1175489" y="352200"/>
                      <a:pt x="1213384" y="343481"/>
                      <a:pt x="1253252" y="342927"/>
                    </a:cubicBezTo>
                    <a:cubicBezTo>
                      <a:pt x="1255919" y="361584"/>
                      <a:pt x="1257300" y="380656"/>
                      <a:pt x="1257300" y="400049"/>
                    </a:cubicBezTo>
                    <a:cubicBezTo>
                      <a:pt x="1257300" y="567252"/>
                      <a:pt x="1154723" y="710497"/>
                      <a:pt x="1009067" y="770287"/>
                    </a:cubicBezTo>
                    <a:cubicBezTo>
                      <a:pt x="973447" y="784908"/>
                      <a:pt x="935252" y="794539"/>
                      <a:pt x="895350" y="798309"/>
                    </a:cubicBezTo>
                    <a:cubicBezTo>
                      <a:pt x="882809" y="799494"/>
                      <a:pt x="870100" y="800099"/>
                      <a:pt x="857250" y="800099"/>
                    </a:cubicBezTo>
                    <a:lnTo>
                      <a:pt x="400050" y="800099"/>
                    </a:lnTo>
                    <a:cubicBezTo>
                      <a:pt x="179108" y="800099"/>
                      <a:pt x="0" y="620991"/>
                      <a:pt x="0" y="400049"/>
                    </a:cubicBezTo>
                    <a:close/>
                  </a:path>
                </a:pathLst>
              </a:custGeom>
              <a:noFill/>
              <a:ln w="14287">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5400" b="0" i="0" u="none" strike="noStrike" kern="1200" cap="none" spc="0" normalizeH="0" baseline="0" noProof="0">
                  <a:ln>
                    <a:noFill/>
                  </a:ln>
                  <a:solidFill>
                    <a:prstClr val="black"/>
                  </a:solidFill>
                  <a:effectLst/>
                  <a:uLnTx/>
                  <a:uFillTx/>
                  <a:latin typeface="+mj-lt"/>
                  <a:ea typeface="+mn-ea"/>
                  <a:cs typeface="+mn-cs"/>
                </a:endParaRPr>
              </a:p>
            </p:txBody>
          </p:sp>
        </p:grpSp>
        <p:grpSp>
          <p:nvGrpSpPr>
            <p:cNvPr id="68" name="Group 6">
              <a:extLst>
                <a:ext uri="{FF2B5EF4-FFF2-40B4-BE49-F238E27FC236}">
                  <a16:creationId xmlns:a16="http://schemas.microsoft.com/office/drawing/2014/main" id="{C8D0646D-7361-E996-4A70-9F54F0959FA8}"/>
                </a:ext>
              </a:extLst>
            </p:cNvPr>
            <p:cNvGrpSpPr/>
            <p:nvPr/>
          </p:nvGrpSpPr>
          <p:grpSpPr>
            <a:xfrm>
              <a:off x="1800225" y="3346132"/>
              <a:ext cx="1257300" cy="800099"/>
              <a:chOff x="1257300" y="2228849"/>
              <a:chExt cx="1257300" cy="800099"/>
            </a:xfrm>
          </p:grpSpPr>
          <p:sp>
            <p:nvSpPr>
              <p:cNvPr id="103" name="Rounded Rectangle 4">
                <a:extLst>
                  <a:ext uri="{FF2B5EF4-FFF2-40B4-BE49-F238E27FC236}">
                    <a16:creationId xmlns:a16="http://schemas.microsoft.com/office/drawing/2014/main" id="{FD4CAE64-93DB-E4D8-31F7-30E0CFD16E2B}"/>
                  </a:ext>
                </a:extLst>
              </p:cNvPr>
              <p:cNvSpPr/>
              <p:nvPr/>
            </p:nvSpPr>
            <p:spPr>
              <a:xfrm>
                <a:off x="1257300" y="2228849"/>
                <a:ext cx="1257300" cy="800099"/>
              </a:xfrm>
              <a:custGeom>
                <a:avLst/>
                <a:gdLst/>
                <a:ahLst/>
                <a:cxnLst/>
                <a:rect l="0" t="0" r="0" b="0"/>
                <a:pathLst>
                  <a:path w="1257300" h="800099">
                    <a:moveTo>
                      <a:pt x="628650" y="685799"/>
                    </a:moveTo>
                    <a:lnTo>
                      <a:pt x="857250" y="685799"/>
                    </a:lnTo>
                    <a:cubicBezTo>
                      <a:pt x="963528" y="685799"/>
                      <a:pt x="1056254" y="627780"/>
                      <a:pt x="1105482" y="541687"/>
                    </a:cubicBezTo>
                    <a:cubicBezTo>
                      <a:pt x="1141102" y="556308"/>
                      <a:pt x="1179297" y="565939"/>
                      <a:pt x="1219200" y="569709"/>
                    </a:cubicBezTo>
                    <a:lnTo>
                      <a:pt x="1219647" y="569709"/>
                    </a:lnTo>
                    <a:cubicBezTo>
                      <a:pt x="1155811" y="705831"/>
                      <a:pt x="1017539" y="800099"/>
                      <a:pt x="857250" y="800099"/>
                    </a:cubicBezTo>
                    <a:lnTo>
                      <a:pt x="628650" y="800099"/>
                    </a:lnTo>
                    <a:lnTo>
                      <a:pt x="400050" y="800099"/>
                    </a:lnTo>
                    <a:cubicBezTo>
                      <a:pt x="239760" y="800099"/>
                      <a:pt x="101488" y="705831"/>
                      <a:pt x="37653" y="569709"/>
                    </a:cubicBezTo>
                    <a:lnTo>
                      <a:pt x="38100" y="569709"/>
                    </a:lnTo>
                    <a:cubicBezTo>
                      <a:pt x="78002" y="565939"/>
                      <a:pt x="116197" y="556308"/>
                      <a:pt x="151817" y="541687"/>
                    </a:cubicBezTo>
                    <a:cubicBezTo>
                      <a:pt x="201045" y="627780"/>
                      <a:pt x="293771" y="685799"/>
                      <a:pt x="400050" y="685799"/>
                    </a:cubicBezTo>
                    <a:close/>
                    <a:moveTo>
                      <a:pt x="4047" y="457172"/>
                    </a:moveTo>
                    <a:cubicBezTo>
                      <a:pt x="1380" y="438515"/>
                      <a:pt x="0" y="419443"/>
                      <a:pt x="0" y="400050"/>
                    </a:cubicBezTo>
                    <a:cubicBezTo>
                      <a:pt x="0" y="232950"/>
                      <a:pt x="102709" y="89650"/>
                      <a:pt x="248223" y="29794"/>
                    </a:cubicBezTo>
                    <a:cubicBezTo>
                      <a:pt x="284046" y="15059"/>
                      <a:pt x="322221" y="5500"/>
                      <a:pt x="362378" y="1750"/>
                    </a:cubicBezTo>
                    <a:cubicBezTo>
                      <a:pt x="374780" y="592"/>
                      <a:pt x="387345" y="0"/>
                      <a:pt x="400050" y="0"/>
                    </a:cubicBezTo>
                    <a:lnTo>
                      <a:pt x="628650" y="0"/>
                    </a:lnTo>
                    <a:lnTo>
                      <a:pt x="857250" y="0"/>
                    </a:lnTo>
                    <a:cubicBezTo>
                      <a:pt x="869954" y="0"/>
                      <a:pt x="882519" y="592"/>
                      <a:pt x="894921" y="1750"/>
                    </a:cubicBezTo>
                    <a:cubicBezTo>
                      <a:pt x="935078" y="5500"/>
                      <a:pt x="973253" y="15059"/>
                      <a:pt x="1009076" y="29794"/>
                    </a:cubicBezTo>
                    <a:cubicBezTo>
                      <a:pt x="1154590" y="89650"/>
                      <a:pt x="1257300" y="232950"/>
                      <a:pt x="1257300" y="400050"/>
                    </a:cubicBezTo>
                    <a:cubicBezTo>
                      <a:pt x="1257300" y="419443"/>
                      <a:pt x="1255919" y="438515"/>
                      <a:pt x="1253252" y="457172"/>
                    </a:cubicBezTo>
                    <a:cubicBezTo>
                      <a:pt x="1213384" y="456618"/>
                      <a:pt x="1175489" y="447899"/>
                      <a:pt x="1141164" y="432614"/>
                    </a:cubicBezTo>
                    <a:cubicBezTo>
                      <a:pt x="1142377" y="421927"/>
                      <a:pt x="1143000" y="411060"/>
                      <a:pt x="1143000" y="400050"/>
                    </a:cubicBezTo>
                    <a:cubicBezTo>
                      <a:pt x="1143000" y="283585"/>
                      <a:pt x="1073325" y="183395"/>
                      <a:pt x="973385" y="138886"/>
                    </a:cubicBezTo>
                    <a:cubicBezTo>
                      <a:pt x="939060" y="123600"/>
                      <a:pt x="901165" y="114881"/>
                      <a:pt x="861297" y="114327"/>
                    </a:cubicBezTo>
                    <a:cubicBezTo>
                      <a:pt x="783781" y="113252"/>
                      <a:pt x="706213" y="113393"/>
                      <a:pt x="628650" y="113714"/>
                    </a:cubicBezTo>
                    <a:cubicBezTo>
                      <a:pt x="551086" y="113393"/>
                      <a:pt x="473518" y="113252"/>
                      <a:pt x="396002" y="114327"/>
                    </a:cubicBezTo>
                    <a:cubicBezTo>
                      <a:pt x="356134" y="114881"/>
                      <a:pt x="318239" y="123600"/>
                      <a:pt x="283914" y="138886"/>
                    </a:cubicBezTo>
                    <a:cubicBezTo>
                      <a:pt x="183974" y="183395"/>
                      <a:pt x="114300" y="283585"/>
                      <a:pt x="114300" y="400050"/>
                    </a:cubicBezTo>
                    <a:cubicBezTo>
                      <a:pt x="114300" y="411060"/>
                      <a:pt x="114922" y="421927"/>
                      <a:pt x="116135" y="432614"/>
                    </a:cubicBezTo>
                    <a:cubicBezTo>
                      <a:pt x="81810" y="447899"/>
                      <a:pt x="43915" y="456618"/>
                      <a:pt x="4047" y="457172"/>
                    </a:cubicBezTo>
                    <a:close/>
                    <a:moveTo>
                      <a:pt x="4047" y="457172"/>
                    </a:moveTo>
                    <a:cubicBezTo>
                      <a:pt x="2700" y="457190"/>
                      <a:pt x="1351" y="457200"/>
                      <a:pt x="0" y="457200"/>
                    </a:cubicBezTo>
                    <a:moveTo>
                      <a:pt x="1257300" y="457199"/>
                    </a:moveTo>
                    <a:cubicBezTo>
                      <a:pt x="1255948" y="457199"/>
                      <a:pt x="1254599" y="457190"/>
                      <a:pt x="1253252" y="457172"/>
                    </a:cubicBezTo>
                  </a:path>
                </a:pathLst>
              </a:custGeom>
              <a:solidFill>
                <a:srgbClr val="3CC583"/>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5400" b="0" i="0" u="none" strike="noStrike" kern="1200" cap="none" spc="0" normalizeH="0" baseline="0" noProof="0">
                  <a:ln>
                    <a:noFill/>
                  </a:ln>
                  <a:solidFill>
                    <a:prstClr val="black"/>
                  </a:solidFill>
                  <a:effectLst/>
                  <a:uLnTx/>
                  <a:uFillTx/>
                  <a:latin typeface="+mj-lt"/>
                  <a:ea typeface="+mn-ea"/>
                  <a:cs typeface="+mn-cs"/>
                </a:endParaRPr>
              </a:p>
            </p:txBody>
          </p:sp>
          <p:sp>
            <p:nvSpPr>
              <p:cNvPr id="104" name="Rounded Rectangle 5">
                <a:extLst>
                  <a:ext uri="{FF2B5EF4-FFF2-40B4-BE49-F238E27FC236}">
                    <a16:creationId xmlns:a16="http://schemas.microsoft.com/office/drawing/2014/main" id="{AA329555-C482-55EF-EFE3-E4A00F32A8B6}"/>
                  </a:ext>
                </a:extLst>
              </p:cNvPr>
              <p:cNvSpPr/>
              <p:nvPr/>
            </p:nvSpPr>
            <p:spPr>
              <a:xfrm>
                <a:off x="1257300" y="2228849"/>
                <a:ext cx="1257300" cy="800099"/>
              </a:xfrm>
              <a:custGeom>
                <a:avLst/>
                <a:gdLst/>
                <a:ahLst/>
                <a:cxnLst/>
                <a:rect l="0" t="0" r="0" b="0"/>
                <a:pathLst>
                  <a:path w="1257300" h="800099">
                    <a:moveTo>
                      <a:pt x="628650" y="685799"/>
                    </a:moveTo>
                    <a:lnTo>
                      <a:pt x="857250" y="685799"/>
                    </a:lnTo>
                    <a:cubicBezTo>
                      <a:pt x="963528" y="685799"/>
                      <a:pt x="1056254" y="627780"/>
                      <a:pt x="1105482" y="541687"/>
                    </a:cubicBezTo>
                    <a:cubicBezTo>
                      <a:pt x="1141102" y="556308"/>
                      <a:pt x="1179297" y="565939"/>
                      <a:pt x="1219200" y="569709"/>
                    </a:cubicBezTo>
                    <a:lnTo>
                      <a:pt x="1219647" y="569709"/>
                    </a:lnTo>
                    <a:cubicBezTo>
                      <a:pt x="1155811" y="705831"/>
                      <a:pt x="1017539" y="800099"/>
                      <a:pt x="857250" y="800099"/>
                    </a:cubicBezTo>
                    <a:lnTo>
                      <a:pt x="628650" y="800099"/>
                    </a:lnTo>
                    <a:lnTo>
                      <a:pt x="400050" y="800099"/>
                    </a:lnTo>
                    <a:cubicBezTo>
                      <a:pt x="239760" y="800099"/>
                      <a:pt x="101488" y="705831"/>
                      <a:pt x="37653" y="569709"/>
                    </a:cubicBezTo>
                    <a:lnTo>
                      <a:pt x="38100" y="569709"/>
                    </a:lnTo>
                    <a:cubicBezTo>
                      <a:pt x="78002" y="565939"/>
                      <a:pt x="116197" y="556308"/>
                      <a:pt x="151817" y="541687"/>
                    </a:cubicBezTo>
                    <a:cubicBezTo>
                      <a:pt x="201045" y="627780"/>
                      <a:pt x="293771" y="685799"/>
                      <a:pt x="400050" y="685799"/>
                    </a:cubicBezTo>
                    <a:close/>
                    <a:moveTo>
                      <a:pt x="4047" y="457172"/>
                    </a:moveTo>
                    <a:cubicBezTo>
                      <a:pt x="1380" y="438515"/>
                      <a:pt x="0" y="419443"/>
                      <a:pt x="0" y="400050"/>
                    </a:cubicBezTo>
                    <a:cubicBezTo>
                      <a:pt x="0" y="232950"/>
                      <a:pt x="102709" y="89650"/>
                      <a:pt x="248223" y="29794"/>
                    </a:cubicBezTo>
                    <a:cubicBezTo>
                      <a:pt x="284046" y="15059"/>
                      <a:pt x="322221" y="5500"/>
                      <a:pt x="362378" y="1750"/>
                    </a:cubicBezTo>
                    <a:cubicBezTo>
                      <a:pt x="374780" y="592"/>
                      <a:pt x="387345" y="0"/>
                      <a:pt x="400050" y="0"/>
                    </a:cubicBezTo>
                    <a:lnTo>
                      <a:pt x="628650" y="0"/>
                    </a:lnTo>
                    <a:lnTo>
                      <a:pt x="857250" y="0"/>
                    </a:lnTo>
                    <a:cubicBezTo>
                      <a:pt x="869954" y="0"/>
                      <a:pt x="882519" y="592"/>
                      <a:pt x="894921" y="1750"/>
                    </a:cubicBezTo>
                    <a:cubicBezTo>
                      <a:pt x="935078" y="5500"/>
                      <a:pt x="973253" y="15059"/>
                      <a:pt x="1009076" y="29794"/>
                    </a:cubicBezTo>
                    <a:cubicBezTo>
                      <a:pt x="1154590" y="89650"/>
                      <a:pt x="1257300" y="232950"/>
                      <a:pt x="1257300" y="400050"/>
                    </a:cubicBezTo>
                    <a:cubicBezTo>
                      <a:pt x="1257300" y="419443"/>
                      <a:pt x="1255919" y="438515"/>
                      <a:pt x="1253252" y="457172"/>
                    </a:cubicBezTo>
                    <a:cubicBezTo>
                      <a:pt x="1213384" y="456618"/>
                      <a:pt x="1175489" y="447899"/>
                      <a:pt x="1141164" y="432614"/>
                    </a:cubicBezTo>
                    <a:cubicBezTo>
                      <a:pt x="1142377" y="421927"/>
                      <a:pt x="1143000" y="411060"/>
                      <a:pt x="1143000" y="400050"/>
                    </a:cubicBezTo>
                    <a:cubicBezTo>
                      <a:pt x="1143000" y="283585"/>
                      <a:pt x="1073325" y="183395"/>
                      <a:pt x="973385" y="138886"/>
                    </a:cubicBezTo>
                    <a:cubicBezTo>
                      <a:pt x="939060" y="123600"/>
                      <a:pt x="901165" y="114881"/>
                      <a:pt x="861297" y="114327"/>
                    </a:cubicBezTo>
                    <a:cubicBezTo>
                      <a:pt x="783781" y="113252"/>
                      <a:pt x="706213" y="113393"/>
                      <a:pt x="628650" y="113714"/>
                    </a:cubicBezTo>
                    <a:cubicBezTo>
                      <a:pt x="551086" y="113393"/>
                      <a:pt x="473518" y="113252"/>
                      <a:pt x="396002" y="114327"/>
                    </a:cubicBezTo>
                    <a:cubicBezTo>
                      <a:pt x="356134" y="114881"/>
                      <a:pt x="318239" y="123600"/>
                      <a:pt x="283914" y="138886"/>
                    </a:cubicBezTo>
                    <a:cubicBezTo>
                      <a:pt x="183974" y="183395"/>
                      <a:pt x="114300" y="283585"/>
                      <a:pt x="114300" y="400050"/>
                    </a:cubicBezTo>
                    <a:cubicBezTo>
                      <a:pt x="114300" y="411060"/>
                      <a:pt x="114922" y="421927"/>
                      <a:pt x="116135" y="432614"/>
                    </a:cubicBezTo>
                    <a:cubicBezTo>
                      <a:pt x="81810" y="447899"/>
                      <a:pt x="43915" y="456618"/>
                      <a:pt x="4047" y="457172"/>
                    </a:cubicBezTo>
                    <a:close/>
                    <a:moveTo>
                      <a:pt x="4047" y="457172"/>
                    </a:moveTo>
                    <a:cubicBezTo>
                      <a:pt x="2700" y="457190"/>
                      <a:pt x="1351" y="457200"/>
                      <a:pt x="0" y="457200"/>
                    </a:cubicBezTo>
                    <a:moveTo>
                      <a:pt x="1257300" y="457199"/>
                    </a:moveTo>
                    <a:cubicBezTo>
                      <a:pt x="1255948" y="457199"/>
                      <a:pt x="1254599" y="457190"/>
                      <a:pt x="1253252" y="457172"/>
                    </a:cubicBezTo>
                  </a:path>
                </a:pathLst>
              </a:custGeom>
              <a:noFill/>
              <a:ln w="14287">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5400" b="0" i="0" u="none" strike="noStrike" kern="1200" cap="none" spc="0" normalizeH="0" baseline="0" noProof="0">
                  <a:ln>
                    <a:noFill/>
                  </a:ln>
                  <a:solidFill>
                    <a:prstClr val="black"/>
                  </a:solidFill>
                  <a:effectLst/>
                  <a:uLnTx/>
                  <a:uFillTx/>
                  <a:latin typeface="+mj-lt"/>
                  <a:ea typeface="+mn-ea"/>
                  <a:cs typeface="+mn-cs"/>
                </a:endParaRPr>
              </a:p>
            </p:txBody>
          </p:sp>
        </p:grpSp>
        <p:grpSp>
          <p:nvGrpSpPr>
            <p:cNvPr id="69" name="Group 9">
              <a:extLst>
                <a:ext uri="{FF2B5EF4-FFF2-40B4-BE49-F238E27FC236}">
                  <a16:creationId xmlns:a16="http://schemas.microsoft.com/office/drawing/2014/main" id="{47DF4A78-7703-59A8-5C3A-A6135EF0CC00}"/>
                </a:ext>
              </a:extLst>
            </p:cNvPr>
            <p:cNvGrpSpPr/>
            <p:nvPr/>
          </p:nvGrpSpPr>
          <p:grpSpPr>
            <a:xfrm>
              <a:off x="2657475" y="3117532"/>
              <a:ext cx="1257300" cy="800100"/>
              <a:chOff x="2114550" y="2000249"/>
              <a:chExt cx="1257300" cy="800100"/>
            </a:xfrm>
          </p:grpSpPr>
          <p:sp>
            <p:nvSpPr>
              <p:cNvPr id="101" name="Rounded Rectangle 7">
                <a:extLst>
                  <a:ext uri="{FF2B5EF4-FFF2-40B4-BE49-F238E27FC236}">
                    <a16:creationId xmlns:a16="http://schemas.microsoft.com/office/drawing/2014/main" id="{3FB4D05C-A948-3F4F-CDF8-D45915E73DE5}"/>
                  </a:ext>
                </a:extLst>
              </p:cNvPr>
              <p:cNvSpPr/>
              <p:nvPr/>
            </p:nvSpPr>
            <p:spPr>
              <a:xfrm>
                <a:off x="2114550" y="2000249"/>
                <a:ext cx="1257300" cy="800100"/>
              </a:xfrm>
              <a:custGeom>
                <a:avLst/>
                <a:gdLst/>
                <a:ahLst/>
                <a:cxnLst/>
                <a:rect l="0" t="0" r="0" b="0"/>
                <a:pathLst>
                  <a:path w="1257300" h="800100">
                    <a:moveTo>
                      <a:pt x="400050" y="114300"/>
                    </a:moveTo>
                    <a:cubicBezTo>
                      <a:pt x="293771" y="114300"/>
                      <a:pt x="201046" y="172319"/>
                      <a:pt x="151817" y="258412"/>
                    </a:cubicBezTo>
                    <a:cubicBezTo>
                      <a:pt x="116197" y="243791"/>
                      <a:pt x="78002" y="234160"/>
                      <a:pt x="38100" y="230390"/>
                    </a:cubicBezTo>
                    <a:lnTo>
                      <a:pt x="37653" y="230390"/>
                    </a:lnTo>
                    <a:cubicBezTo>
                      <a:pt x="101488" y="94268"/>
                      <a:pt x="239760" y="0"/>
                      <a:pt x="400050" y="0"/>
                    </a:cubicBezTo>
                    <a:lnTo>
                      <a:pt x="857250" y="0"/>
                    </a:lnTo>
                    <a:cubicBezTo>
                      <a:pt x="1017539" y="0"/>
                      <a:pt x="1155811" y="94268"/>
                      <a:pt x="1219647" y="230390"/>
                    </a:cubicBezTo>
                    <a:lnTo>
                      <a:pt x="1219200" y="230390"/>
                    </a:lnTo>
                    <a:cubicBezTo>
                      <a:pt x="1179297" y="234160"/>
                      <a:pt x="1141102" y="243791"/>
                      <a:pt x="1105482" y="258412"/>
                    </a:cubicBezTo>
                    <a:cubicBezTo>
                      <a:pt x="1056254" y="172319"/>
                      <a:pt x="963528" y="114300"/>
                      <a:pt x="857250" y="114300"/>
                    </a:cubicBezTo>
                    <a:close/>
                    <a:moveTo>
                      <a:pt x="1253252" y="342928"/>
                    </a:moveTo>
                    <a:cubicBezTo>
                      <a:pt x="1255919" y="361584"/>
                      <a:pt x="1257300" y="380656"/>
                      <a:pt x="1257300" y="400050"/>
                    </a:cubicBezTo>
                    <a:cubicBezTo>
                      <a:pt x="1257300" y="567149"/>
                      <a:pt x="1154590" y="710449"/>
                      <a:pt x="1009076" y="770305"/>
                    </a:cubicBezTo>
                    <a:cubicBezTo>
                      <a:pt x="973253" y="785040"/>
                      <a:pt x="935078" y="794599"/>
                      <a:pt x="894921" y="798349"/>
                    </a:cubicBezTo>
                    <a:cubicBezTo>
                      <a:pt x="882519" y="799507"/>
                      <a:pt x="869954" y="800100"/>
                      <a:pt x="857250" y="800100"/>
                    </a:cubicBezTo>
                    <a:lnTo>
                      <a:pt x="400050" y="800100"/>
                    </a:lnTo>
                    <a:cubicBezTo>
                      <a:pt x="387345" y="800100"/>
                      <a:pt x="374780" y="799507"/>
                      <a:pt x="362378" y="798349"/>
                    </a:cubicBezTo>
                    <a:cubicBezTo>
                      <a:pt x="322221" y="794599"/>
                      <a:pt x="284045" y="785040"/>
                      <a:pt x="248223" y="770305"/>
                    </a:cubicBezTo>
                    <a:cubicBezTo>
                      <a:pt x="102709" y="710449"/>
                      <a:pt x="0" y="567149"/>
                      <a:pt x="0" y="400050"/>
                    </a:cubicBezTo>
                    <a:cubicBezTo>
                      <a:pt x="0" y="380656"/>
                      <a:pt x="1380" y="361584"/>
                      <a:pt x="4047" y="342927"/>
                    </a:cubicBezTo>
                    <a:cubicBezTo>
                      <a:pt x="43915" y="343481"/>
                      <a:pt x="81810" y="352200"/>
                      <a:pt x="116135" y="367485"/>
                    </a:cubicBezTo>
                    <a:cubicBezTo>
                      <a:pt x="114922" y="378172"/>
                      <a:pt x="114300" y="389039"/>
                      <a:pt x="114300" y="400050"/>
                    </a:cubicBezTo>
                    <a:cubicBezTo>
                      <a:pt x="114300" y="516514"/>
                      <a:pt x="183974" y="616704"/>
                      <a:pt x="283914" y="661213"/>
                    </a:cubicBezTo>
                    <a:cubicBezTo>
                      <a:pt x="318239" y="676499"/>
                      <a:pt x="356134" y="685218"/>
                      <a:pt x="396002" y="685771"/>
                    </a:cubicBezTo>
                    <a:cubicBezTo>
                      <a:pt x="473518" y="686847"/>
                      <a:pt x="551086" y="686706"/>
                      <a:pt x="628650" y="686385"/>
                    </a:cubicBezTo>
                    <a:cubicBezTo>
                      <a:pt x="706213" y="686706"/>
                      <a:pt x="783781" y="686847"/>
                      <a:pt x="861297" y="685772"/>
                    </a:cubicBezTo>
                    <a:cubicBezTo>
                      <a:pt x="901165" y="685218"/>
                      <a:pt x="939060" y="676499"/>
                      <a:pt x="973385" y="661214"/>
                    </a:cubicBezTo>
                    <a:cubicBezTo>
                      <a:pt x="1073325" y="616704"/>
                      <a:pt x="1143000" y="516514"/>
                      <a:pt x="1143000" y="400050"/>
                    </a:cubicBezTo>
                    <a:cubicBezTo>
                      <a:pt x="1143000" y="389039"/>
                      <a:pt x="1142377" y="378172"/>
                      <a:pt x="1141164" y="367486"/>
                    </a:cubicBezTo>
                    <a:cubicBezTo>
                      <a:pt x="1175489" y="352200"/>
                      <a:pt x="1213384" y="343481"/>
                      <a:pt x="1253252" y="342928"/>
                    </a:cubicBezTo>
                    <a:close/>
                    <a:moveTo>
                      <a:pt x="1253252" y="342928"/>
                    </a:moveTo>
                    <a:cubicBezTo>
                      <a:pt x="1254599" y="342909"/>
                      <a:pt x="1255948" y="342900"/>
                      <a:pt x="1257300" y="342900"/>
                    </a:cubicBezTo>
                    <a:moveTo>
                      <a:pt x="0" y="342900"/>
                    </a:moveTo>
                    <a:cubicBezTo>
                      <a:pt x="1351" y="342900"/>
                      <a:pt x="2700" y="342909"/>
                      <a:pt x="4047" y="342927"/>
                    </a:cubicBezTo>
                  </a:path>
                </a:pathLst>
              </a:custGeom>
              <a:solidFill>
                <a:srgbClr val="92BD39"/>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5400" b="0" i="0" u="none" strike="noStrike" kern="1200" cap="none" spc="0" normalizeH="0" baseline="0" noProof="0">
                  <a:ln>
                    <a:noFill/>
                  </a:ln>
                  <a:solidFill>
                    <a:prstClr val="black"/>
                  </a:solidFill>
                  <a:effectLst/>
                  <a:uLnTx/>
                  <a:uFillTx/>
                  <a:latin typeface="+mj-lt"/>
                  <a:ea typeface="+mn-ea"/>
                  <a:cs typeface="+mn-cs"/>
                </a:endParaRPr>
              </a:p>
            </p:txBody>
          </p:sp>
          <p:sp>
            <p:nvSpPr>
              <p:cNvPr id="102" name="Rounded Rectangle 8">
                <a:extLst>
                  <a:ext uri="{FF2B5EF4-FFF2-40B4-BE49-F238E27FC236}">
                    <a16:creationId xmlns:a16="http://schemas.microsoft.com/office/drawing/2014/main" id="{F39C7EBD-F69E-DA15-07EA-700277A174D4}"/>
                  </a:ext>
                </a:extLst>
              </p:cNvPr>
              <p:cNvSpPr/>
              <p:nvPr/>
            </p:nvSpPr>
            <p:spPr>
              <a:xfrm>
                <a:off x="2114550" y="2000249"/>
                <a:ext cx="1257300" cy="800100"/>
              </a:xfrm>
              <a:custGeom>
                <a:avLst/>
                <a:gdLst/>
                <a:ahLst/>
                <a:cxnLst/>
                <a:rect l="0" t="0" r="0" b="0"/>
                <a:pathLst>
                  <a:path w="1257300" h="800100">
                    <a:moveTo>
                      <a:pt x="400050" y="114300"/>
                    </a:moveTo>
                    <a:cubicBezTo>
                      <a:pt x="293771" y="114300"/>
                      <a:pt x="201046" y="172319"/>
                      <a:pt x="151817" y="258412"/>
                    </a:cubicBezTo>
                    <a:cubicBezTo>
                      <a:pt x="116197" y="243791"/>
                      <a:pt x="78002" y="234160"/>
                      <a:pt x="38100" y="230390"/>
                    </a:cubicBezTo>
                    <a:lnTo>
                      <a:pt x="37653" y="230390"/>
                    </a:lnTo>
                    <a:cubicBezTo>
                      <a:pt x="101488" y="94268"/>
                      <a:pt x="239760" y="0"/>
                      <a:pt x="400050" y="0"/>
                    </a:cubicBezTo>
                    <a:lnTo>
                      <a:pt x="857250" y="0"/>
                    </a:lnTo>
                    <a:cubicBezTo>
                      <a:pt x="1017539" y="0"/>
                      <a:pt x="1155811" y="94268"/>
                      <a:pt x="1219647" y="230390"/>
                    </a:cubicBezTo>
                    <a:lnTo>
                      <a:pt x="1219200" y="230390"/>
                    </a:lnTo>
                    <a:cubicBezTo>
                      <a:pt x="1179297" y="234160"/>
                      <a:pt x="1141102" y="243791"/>
                      <a:pt x="1105482" y="258412"/>
                    </a:cubicBezTo>
                    <a:cubicBezTo>
                      <a:pt x="1056254" y="172319"/>
                      <a:pt x="963528" y="114300"/>
                      <a:pt x="857250" y="114300"/>
                    </a:cubicBezTo>
                    <a:close/>
                    <a:moveTo>
                      <a:pt x="1253252" y="342928"/>
                    </a:moveTo>
                    <a:cubicBezTo>
                      <a:pt x="1255919" y="361584"/>
                      <a:pt x="1257300" y="380656"/>
                      <a:pt x="1257300" y="400050"/>
                    </a:cubicBezTo>
                    <a:cubicBezTo>
                      <a:pt x="1257300" y="567149"/>
                      <a:pt x="1154590" y="710449"/>
                      <a:pt x="1009076" y="770305"/>
                    </a:cubicBezTo>
                    <a:cubicBezTo>
                      <a:pt x="973253" y="785040"/>
                      <a:pt x="935078" y="794599"/>
                      <a:pt x="894921" y="798349"/>
                    </a:cubicBezTo>
                    <a:cubicBezTo>
                      <a:pt x="882519" y="799507"/>
                      <a:pt x="869954" y="800100"/>
                      <a:pt x="857250" y="800100"/>
                    </a:cubicBezTo>
                    <a:lnTo>
                      <a:pt x="400050" y="800100"/>
                    </a:lnTo>
                    <a:cubicBezTo>
                      <a:pt x="387345" y="800100"/>
                      <a:pt x="374780" y="799507"/>
                      <a:pt x="362378" y="798349"/>
                    </a:cubicBezTo>
                    <a:cubicBezTo>
                      <a:pt x="322221" y="794599"/>
                      <a:pt x="284045" y="785040"/>
                      <a:pt x="248223" y="770305"/>
                    </a:cubicBezTo>
                    <a:cubicBezTo>
                      <a:pt x="102709" y="710449"/>
                      <a:pt x="0" y="567149"/>
                      <a:pt x="0" y="400050"/>
                    </a:cubicBezTo>
                    <a:cubicBezTo>
                      <a:pt x="0" y="380656"/>
                      <a:pt x="1380" y="361584"/>
                      <a:pt x="4047" y="342927"/>
                    </a:cubicBezTo>
                    <a:cubicBezTo>
                      <a:pt x="43915" y="343481"/>
                      <a:pt x="81810" y="352200"/>
                      <a:pt x="116135" y="367485"/>
                    </a:cubicBezTo>
                    <a:cubicBezTo>
                      <a:pt x="114922" y="378172"/>
                      <a:pt x="114300" y="389039"/>
                      <a:pt x="114300" y="400050"/>
                    </a:cubicBezTo>
                    <a:cubicBezTo>
                      <a:pt x="114300" y="516514"/>
                      <a:pt x="183974" y="616704"/>
                      <a:pt x="283914" y="661213"/>
                    </a:cubicBezTo>
                    <a:cubicBezTo>
                      <a:pt x="318239" y="676499"/>
                      <a:pt x="356134" y="685218"/>
                      <a:pt x="396002" y="685771"/>
                    </a:cubicBezTo>
                    <a:cubicBezTo>
                      <a:pt x="473518" y="686847"/>
                      <a:pt x="551086" y="686706"/>
                      <a:pt x="628650" y="686385"/>
                    </a:cubicBezTo>
                    <a:cubicBezTo>
                      <a:pt x="706213" y="686706"/>
                      <a:pt x="783781" y="686847"/>
                      <a:pt x="861297" y="685772"/>
                    </a:cubicBezTo>
                    <a:cubicBezTo>
                      <a:pt x="901165" y="685218"/>
                      <a:pt x="939060" y="676499"/>
                      <a:pt x="973385" y="661214"/>
                    </a:cubicBezTo>
                    <a:cubicBezTo>
                      <a:pt x="1073325" y="616704"/>
                      <a:pt x="1143000" y="516514"/>
                      <a:pt x="1143000" y="400050"/>
                    </a:cubicBezTo>
                    <a:cubicBezTo>
                      <a:pt x="1143000" y="389039"/>
                      <a:pt x="1142377" y="378172"/>
                      <a:pt x="1141164" y="367486"/>
                    </a:cubicBezTo>
                    <a:cubicBezTo>
                      <a:pt x="1175489" y="352200"/>
                      <a:pt x="1213384" y="343481"/>
                      <a:pt x="1253252" y="342928"/>
                    </a:cubicBezTo>
                    <a:close/>
                    <a:moveTo>
                      <a:pt x="1253252" y="342928"/>
                    </a:moveTo>
                    <a:cubicBezTo>
                      <a:pt x="1254599" y="342909"/>
                      <a:pt x="1255948" y="342900"/>
                      <a:pt x="1257300" y="342900"/>
                    </a:cubicBezTo>
                    <a:moveTo>
                      <a:pt x="0" y="342900"/>
                    </a:moveTo>
                    <a:cubicBezTo>
                      <a:pt x="1351" y="342900"/>
                      <a:pt x="2700" y="342909"/>
                      <a:pt x="4047" y="342927"/>
                    </a:cubicBezTo>
                  </a:path>
                </a:pathLst>
              </a:custGeom>
              <a:noFill/>
              <a:ln w="14287">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5400" b="0" i="0" u="none" strike="noStrike" kern="1200" cap="none" spc="0" normalizeH="0" baseline="0" noProof="0">
                  <a:ln>
                    <a:noFill/>
                  </a:ln>
                  <a:solidFill>
                    <a:prstClr val="black"/>
                  </a:solidFill>
                  <a:effectLst/>
                  <a:uLnTx/>
                  <a:uFillTx/>
                  <a:latin typeface="+mj-lt"/>
                  <a:ea typeface="+mn-ea"/>
                  <a:cs typeface="+mn-cs"/>
                </a:endParaRPr>
              </a:p>
            </p:txBody>
          </p:sp>
        </p:grpSp>
        <p:grpSp>
          <p:nvGrpSpPr>
            <p:cNvPr id="70" name="Group 12">
              <a:extLst>
                <a:ext uri="{FF2B5EF4-FFF2-40B4-BE49-F238E27FC236}">
                  <a16:creationId xmlns:a16="http://schemas.microsoft.com/office/drawing/2014/main" id="{0FCEDCA8-2048-48FD-1AA3-530AE7CA9AA0}"/>
                </a:ext>
              </a:extLst>
            </p:cNvPr>
            <p:cNvGrpSpPr/>
            <p:nvPr/>
          </p:nvGrpSpPr>
          <p:grpSpPr>
            <a:xfrm>
              <a:off x="3514725" y="3346132"/>
              <a:ext cx="1257300" cy="800099"/>
              <a:chOff x="2971800" y="2228849"/>
              <a:chExt cx="1257300" cy="800099"/>
            </a:xfrm>
          </p:grpSpPr>
          <p:sp>
            <p:nvSpPr>
              <p:cNvPr id="99" name="Rounded Rectangle 10">
                <a:extLst>
                  <a:ext uri="{FF2B5EF4-FFF2-40B4-BE49-F238E27FC236}">
                    <a16:creationId xmlns:a16="http://schemas.microsoft.com/office/drawing/2014/main" id="{26FA1B60-6FB6-1D26-B1CF-C3E546CA3D8A}"/>
                  </a:ext>
                </a:extLst>
              </p:cNvPr>
              <p:cNvSpPr/>
              <p:nvPr/>
            </p:nvSpPr>
            <p:spPr>
              <a:xfrm>
                <a:off x="2971800" y="2228849"/>
                <a:ext cx="1257300" cy="800099"/>
              </a:xfrm>
              <a:custGeom>
                <a:avLst/>
                <a:gdLst/>
                <a:ahLst/>
                <a:cxnLst/>
                <a:rect l="0" t="0" r="0" b="0"/>
                <a:pathLst>
                  <a:path w="1257300" h="800099">
                    <a:moveTo>
                      <a:pt x="628650" y="685799"/>
                    </a:moveTo>
                    <a:lnTo>
                      <a:pt x="857250" y="685799"/>
                    </a:lnTo>
                    <a:cubicBezTo>
                      <a:pt x="963528" y="685799"/>
                      <a:pt x="1056254" y="627780"/>
                      <a:pt x="1105482" y="541687"/>
                    </a:cubicBezTo>
                    <a:cubicBezTo>
                      <a:pt x="1141102" y="556308"/>
                      <a:pt x="1179297" y="565939"/>
                      <a:pt x="1219200" y="569709"/>
                    </a:cubicBezTo>
                    <a:lnTo>
                      <a:pt x="1219647" y="569709"/>
                    </a:lnTo>
                    <a:cubicBezTo>
                      <a:pt x="1155811" y="705831"/>
                      <a:pt x="1017539" y="800099"/>
                      <a:pt x="857250" y="800099"/>
                    </a:cubicBezTo>
                    <a:lnTo>
                      <a:pt x="628650" y="800099"/>
                    </a:lnTo>
                    <a:lnTo>
                      <a:pt x="400050" y="800099"/>
                    </a:lnTo>
                    <a:cubicBezTo>
                      <a:pt x="239760" y="800099"/>
                      <a:pt x="101488" y="705831"/>
                      <a:pt x="37653" y="569709"/>
                    </a:cubicBezTo>
                    <a:lnTo>
                      <a:pt x="38100" y="569709"/>
                    </a:lnTo>
                    <a:cubicBezTo>
                      <a:pt x="78002" y="565939"/>
                      <a:pt x="116197" y="556308"/>
                      <a:pt x="151817" y="541687"/>
                    </a:cubicBezTo>
                    <a:cubicBezTo>
                      <a:pt x="201045" y="627780"/>
                      <a:pt x="293771" y="685799"/>
                      <a:pt x="400050" y="685799"/>
                    </a:cubicBezTo>
                    <a:close/>
                    <a:moveTo>
                      <a:pt x="4047" y="457172"/>
                    </a:moveTo>
                    <a:cubicBezTo>
                      <a:pt x="1380" y="438515"/>
                      <a:pt x="0" y="419443"/>
                      <a:pt x="0" y="400050"/>
                    </a:cubicBezTo>
                    <a:cubicBezTo>
                      <a:pt x="0" y="232950"/>
                      <a:pt x="102709" y="89650"/>
                      <a:pt x="248223" y="29794"/>
                    </a:cubicBezTo>
                    <a:cubicBezTo>
                      <a:pt x="284046" y="15059"/>
                      <a:pt x="322221" y="5500"/>
                      <a:pt x="362378" y="1750"/>
                    </a:cubicBezTo>
                    <a:cubicBezTo>
                      <a:pt x="374780" y="592"/>
                      <a:pt x="387345" y="0"/>
                      <a:pt x="400050" y="0"/>
                    </a:cubicBezTo>
                    <a:lnTo>
                      <a:pt x="628650" y="0"/>
                    </a:lnTo>
                    <a:lnTo>
                      <a:pt x="857250" y="0"/>
                    </a:lnTo>
                    <a:cubicBezTo>
                      <a:pt x="869954" y="0"/>
                      <a:pt x="882519" y="592"/>
                      <a:pt x="894921" y="1750"/>
                    </a:cubicBezTo>
                    <a:cubicBezTo>
                      <a:pt x="935078" y="5500"/>
                      <a:pt x="973253" y="15059"/>
                      <a:pt x="1009076" y="29794"/>
                    </a:cubicBezTo>
                    <a:cubicBezTo>
                      <a:pt x="1154590" y="89650"/>
                      <a:pt x="1257300" y="232950"/>
                      <a:pt x="1257300" y="400050"/>
                    </a:cubicBezTo>
                    <a:cubicBezTo>
                      <a:pt x="1257300" y="419443"/>
                      <a:pt x="1255919" y="438515"/>
                      <a:pt x="1253252" y="457172"/>
                    </a:cubicBezTo>
                    <a:cubicBezTo>
                      <a:pt x="1213384" y="456618"/>
                      <a:pt x="1175489" y="447899"/>
                      <a:pt x="1141164" y="432614"/>
                    </a:cubicBezTo>
                    <a:cubicBezTo>
                      <a:pt x="1142377" y="421927"/>
                      <a:pt x="1143000" y="411060"/>
                      <a:pt x="1143000" y="400050"/>
                    </a:cubicBezTo>
                    <a:cubicBezTo>
                      <a:pt x="1143000" y="283585"/>
                      <a:pt x="1073325" y="183395"/>
                      <a:pt x="973385" y="138886"/>
                    </a:cubicBezTo>
                    <a:cubicBezTo>
                      <a:pt x="939060" y="123600"/>
                      <a:pt x="901165" y="114881"/>
                      <a:pt x="861297" y="114327"/>
                    </a:cubicBezTo>
                    <a:cubicBezTo>
                      <a:pt x="783781" y="113252"/>
                      <a:pt x="706213" y="113393"/>
                      <a:pt x="628650" y="113714"/>
                    </a:cubicBezTo>
                    <a:cubicBezTo>
                      <a:pt x="551086" y="113393"/>
                      <a:pt x="473518" y="113252"/>
                      <a:pt x="396002" y="114327"/>
                    </a:cubicBezTo>
                    <a:cubicBezTo>
                      <a:pt x="356134" y="114881"/>
                      <a:pt x="318239" y="123600"/>
                      <a:pt x="283914" y="138886"/>
                    </a:cubicBezTo>
                    <a:cubicBezTo>
                      <a:pt x="183974" y="183395"/>
                      <a:pt x="114300" y="283585"/>
                      <a:pt x="114300" y="400050"/>
                    </a:cubicBezTo>
                    <a:cubicBezTo>
                      <a:pt x="114300" y="411060"/>
                      <a:pt x="114922" y="421927"/>
                      <a:pt x="116135" y="432614"/>
                    </a:cubicBezTo>
                    <a:cubicBezTo>
                      <a:pt x="81810" y="447899"/>
                      <a:pt x="43915" y="456618"/>
                      <a:pt x="4047" y="457172"/>
                    </a:cubicBezTo>
                    <a:close/>
                    <a:moveTo>
                      <a:pt x="4047" y="457172"/>
                    </a:moveTo>
                    <a:cubicBezTo>
                      <a:pt x="2700" y="457190"/>
                      <a:pt x="1351" y="457200"/>
                      <a:pt x="0" y="457200"/>
                    </a:cubicBezTo>
                    <a:moveTo>
                      <a:pt x="1257300" y="457199"/>
                    </a:moveTo>
                    <a:cubicBezTo>
                      <a:pt x="1255948" y="457199"/>
                      <a:pt x="1254599" y="457190"/>
                      <a:pt x="1253252" y="457172"/>
                    </a:cubicBezTo>
                  </a:path>
                </a:pathLst>
              </a:custGeom>
              <a:solidFill>
                <a:srgbClr val="E0CB15"/>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5400" b="0" i="0" u="none" strike="noStrike" kern="1200" cap="none" spc="0" normalizeH="0" baseline="0" noProof="0">
                  <a:ln>
                    <a:noFill/>
                  </a:ln>
                  <a:solidFill>
                    <a:prstClr val="black"/>
                  </a:solidFill>
                  <a:effectLst/>
                  <a:uLnTx/>
                  <a:uFillTx/>
                  <a:latin typeface="+mj-lt"/>
                  <a:ea typeface="+mn-ea"/>
                  <a:cs typeface="+mn-cs"/>
                </a:endParaRPr>
              </a:p>
            </p:txBody>
          </p:sp>
          <p:sp>
            <p:nvSpPr>
              <p:cNvPr id="100" name="Rounded Rectangle 11">
                <a:extLst>
                  <a:ext uri="{FF2B5EF4-FFF2-40B4-BE49-F238E27FC236}">
                    <a16:creationId xmlns:a16="http://schemas.microsoft.com/office/drawing/2014/main" id="{EA5F4764-9955-CCEF-A90B-B50C26CCD8DC}"/>
                  </a:ext>
                </a:extLst>
              </p:cNvPr>
              <p:cNvSpPr/>
              <p:nvPr/>
            </p:nvSpPr>
            <p:spPr>
              <a:xfrm>
                <a:off x="2971800" y="2228849"/>
                <a:ext cx="1257300" cy="800099"/>
              </a:xfrm>
              <a:custGeom>
                <a:avLst/>
                <a:gdLst/>
                <a:ahLst/>
                <a:cxnLst/>
                <a:rect l="0" t="0" r="0" b="0"/>
                <a:pathLst>
                  <a:path w="1257300" h="800099">
                    <a:moveTo>
                      <a:pt x="628650" y="685799"/>
                    </a:moveTo>
                    <a:lnTo>
                      <a:pt x="857250" y="685799"/>
                    </a:lnTo>
                    <a:cubicBezTo>
                      <a:pt x="963528" y="685799"/>
                      <a:pt x="1056254" y="627780"/>
                      <a:pt x="1105482" y="541687"/>
                    </a:cubicBezTo>
                    <a:cubicBezTo>
                      <a:pt x="1141102" y="556308"/>
                      <a:pt x="1179297" y="565939"/>
                      <a:pt x="1219200" y="569709"/>
                    </a:cubicBezTo>
                    <a:lnTo>
                      <a:pt x="1219647" y="569709"/>
                    </a:lnTo>
                    <a:cubicBezTo>
                      <a:pt x="1155811" y="705831"/>
                      <a:pt x="1017539" y="800099"/>
                      <a:pt x="857250" y="800099"/>
                    </a:cubicBezTo>
                    <a:lnTo>
                      <a:pt x="628650" y="800099"/>
                    </a:lnTo>
                    <a:lnTo>
                      <a:pt x="400050" y="800099"/>
                    </a:lnTo>
                    <a:cubicBezTo>
                      <a:pt x="239760" y="800099"/>
                      <a:pt x="101488" y="705831"/>
                      <a:pt x="37653" y="569709"/>
                    </a:cubicBezTo>
                    <a:lnTo>
                      <a:pt x="38100" y="569709"/>
                    </a:lnTo>
                    <a:cubicBezTo>
                      <a:pt x="78002" y="565939"/>
                      <a:pt x="116197" y="556308"/>
                      <a:pt x="151817" y="541687"/>
                    </a:cubicBezTo>
                    <a:cubicBezTo>
                      <a:pt x="201045" y="627780"/>
                      <a:pt x="293771" y="685799"/>
                      <a:pt x="400050" y="685799"/>
                    </a:cubicBezTo>
                    <a:close/>
                    <a:moveTo>
                      <a:pt x="4047" y="457172"/>
                    </a:moveTo>
                    <a:cubicBezTo>
                      <a:pt x="1380" y="438515"/>
                      <a:pt x="0" y="419443"/>
                      <a:pt x="0" y="400050"/>
                    </a:cubicBezTo>
                    <a:cubicBezTo>
                      <a:pt x="0" y="232950"/>
                      <a:pt x="102709" y="89650"/>
                      <a:pt x="248223" y="29794"/>
                    </a:cubicBezTo>
                    <a:cubicBezTo>
                      <a:pt x="284046" y="15059"/>
                      <a:pt x="322221" y="5500"/>
                      <a:pt x="362378" y="1750"/>
                    </a:cubicBezTo>
                    <a:cubicBezTo>
                      <a:pt x="374780" y="592"/>
                      <a:pt x="387345" y="0"/>
                      <a:pt x="400050" y="0"/>
                    </a:cubicBezTo>
                    <a:lnTo>
                      <a:pt x="628650" y="0"/>
                    </a:lnTo>
                    <a:lnTo>
                      <a:pt x="857250" y="0"/>
                    </a:lnTo>
                    <a:cubicBezTo>
                      <a:pt x="869954" y="0"/>
                      <a:pt x="882519" y="592"/>
                      <a:pt x="894921" y="1750"/>
                    </a:cubicBezTo>
                    <a:cubicBezTo>
                      <a:pt x="935078" y="5500"/>
                      <a:pt x="973253" y="15059"/>
                      <a:pt x="1009076" y="29794"/>
                    </a:cubicBezTo>
                    <a:cubicBezTo>
                      <a:pt x="1154590" y="89650"/>
                      <a:pt x="1257300" y="232950"/>
                      <a:pt x="1257300" y="400050"/>
                    </a:cubicBezTo>
                    <a:cubicBezTo>
                      <a:pt x="1257300" y="419443"/>
                      <a:pt x="1255919" y="438515"/>
                      <a:pt x="1253252" y="457172"/>
                    </a:cubicBezTo>
                    <a:cubicBezTo>
                      <a:pt x="1213384" y="456618"/>
                      <a:pt x="1175489" y="447899"/>
                      <a:pt x="1141164" y="432614"/>
                    </a:cubicBezTo>
                    <a:cubicBezTo>
                      <a:pt x="1142377" y="421927"/>
                      <a:pt x="1143000" y="411060"/>
                      <a:pt x="1143000" y="400050"/>
                    </a:cubicBezTo>
                    <a:cubicBezTo>
                      <a:pt x="1143000" y="283585"/>
                      <a:pt x="1073325" y="183395"/>
                      <a:pt x="973385" y="138886"/>
                    </a:cubicBezTo>
                    <a:cubicBezTo>
                      <a:pt x="939060" y="123600"/>
                      <a:pt x="901165" y="114881"/>
                      <a:pt x="861297" y="114327"/>
                    </a:cubicBezTo>
                    <a:cubicBezTo>
                      <a:pt x="783781" y="113252"/>
                      <a:pt x="706213" y="113393"/>
                      <a:pt x="628650" y="113714"/>
                    </a:cubicBezTo>
                    <a:cubicBezTo>
                      <a:pt x="551086" y="113393"/>
                      <a:pt x="473518" y="113252"/>
                      <a:pt x="396002" y="114327"/>
                    </a:cubicBezTo>
                    <a:cubicBezTo>
                      <a:pt x="356134" y="114881"/>
                      <a:pt x="318239" y="123600"/>
                      <a:pt x="283914" y="138886"/>
                    </a:cubicBezTo>
                    <a:cubicBezTo>
                      <a:pt x="183974" y="183395"/>
                      <a:pt x="114300" y="283585"/>
                      <a:pt x="114300" y="400050"/>
                    </a:cubicBezTo>
                    <a:cubicBezTo>
                      <a:pt x="114300" y="411060"/>
                      <a:pt x="114922" y="421927"/>
                      <a:pt x="116135" y="432614"/>
                    </a:cubicBezTo>
                    <a:cubicBezTo>
                      <a:pt x="81810" y="447899"/>
                      <a:pt x="43915" y="456618"/>
                      <a:pt x="4047" y="457172"/>
                    </a:cubicBezTo>
                    <a:close/>
                    <a:moveTo>
                      <a:pt x="4047" y="457172"/>
                    </a:moveTo>
                    <a:cubicBezTo>
                      <a:pt x="2700" y="457190"/>
                      <a:pt x="1351" y="457200"/>
                      <a:pt x="0" y="457200"/>
                    </a:cubicBezTo>
                    <a:moveTo>
                      <a:pt x="1257300" y="457199"/>
                    </a:moveTo>
                    <a:cubicBezTo>
                      <a:pt x="1255948" y="457199"/>
                      <a:pt x="1254599" y="457190"/>
                      <a:pt x="1253252" y="457172"/>
                    </a:cubicBezTo>
                  </a:path>
                </a:pathLst>
              </a:custGeom>
              <a:noFill/>
              <a:ln w="14287">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5400" b="0" i="0" u="none" strike="noStrike" kern="1200" cap="none" spc="0" normalizeH="0" baseline="0" noProof="0">
                  <a:ln>
                    <a:noFill/>
                  </a:ln>
                  <a:solidFill>
                    <a:prstClr val="black"/>
                  </a:solidFill>
                  <a:effectLst/>
                  <a:uLnTx/>
                  <a:uFillTx/>
                  <a:latin typeface="+mj-lt"/>
                  <a:ea typeface="+mn-ea"/>
                  <a:cs typeface="+mn-cs"/>
                </a:endParaRPr>
              </a:p>
            </p:txBody>
          </p:sp>
        </p:grpSp>
        <p:grpSp>
          <p:nvGrpSpPr>
            <p:cNvPr id="71" name="Group 15">
              <a:extLst>
                <a:ext uri="{FF2B5EF4-FFF2-40B4-BE49-F238E27FC236}">
                  <a16:creationId xmlns:a16="http://schemas.microsoft.com/office/drawing/2014/main" id="{32AD311D-E689-5173-1861-64FD99FF1C0B}"/>
                </a:ext>
              </a:extLst>
            </p:cNvPr>
            <p:cNvGrpSpPr/>
            <p:nvPr/>
          </p:nvGrpSpPr>
          <p:grpSpPr>
            <a:xfrm>
              <a:off x="4371975" y="3117532"/>
              <a:ext cx="1257300" cy="800100"/>
              <a:chOff x="3829050" y="2000249"/>
              <a:chExt cx="1257300" cy="800100"/>
            </a:xfrm>
          </p:grpSpPr>
          <p:sp>
            <p:nvSpPr>
              <p:cNvPr id="97" name="Rounded Rectangle 13">
                <a:extLst>
                  <a:ext uri="{FF2B5EF4-FFF2-40B4-BE49-F238E27FC236}">
                    <a16:creationId xmlns:a16="http://schemas.microsoft.com/office/drawing/2014/main" id="{1064E030-E679-CB05-E5E5-12D5A656240E}"/>
                  </a:ext>
                </a:extLst>
              </p:cNvPr>
              <p:cNvSpPr/>
              <p:nvPr/>
            </p:nvSpPr>
            <p:spPr>
              <a:xfrm>
                <a:off x="3829050" y="2000249"/>
                <a:ext cx="1257300" cy="800100"/>
              </a:xfrm>
              <a:custGeom>
                <a:avLst/>
                <a:gdLst/>
                <a:ahLst/>
                <a:cxnLst/>
                <a:rect l="0" t="0" r="0" b="0"/>
                <a:pathLst>
                  <a:path w="1257300" h="800100">
                    <a:moveTo>
                      <a:pt x="400050" y="114300"/>
                    </a:moveTo>
                    <a:cubicBezTo>
                      <a:pt x="293771" y="114300"/>
                      <a:pt x="201046" y="172319"/>
                      <a:pt x="151817" y="258412"/>
                    </a:cubicBezTo>
                    <a:cubicBezTo>
                      <a:pt x="116197" y="243791"/>
                      <a:pt x="78002" y="234160"/>
                      <a:pt x="38100" y="230390"/>
                    </a:cubicBezTo>
                    <a:lnTo>
                      <a:pt x="37653" y="230390"/>
                    </a:lnTo>
                    <a:cubicBezTo>
                      <a:pt x="101488" y="94268"/>
                      <a:pt x="239760" y="0"/>
                      <a:pt x="400050" y="0"/>
                    </a:cubicBezTo>
                    <a:lnTo>
                      <a:pt x="857250" y="0"/>
                    </a:lnTo>
                    <a:cubicBezTo>
                      <a:pt x="1017539" y="0"/>
                      <a:pt x="1155811" y="94268"/>
                      <a:pt x="1219647" y="230390"/>
                    </a:cubicBezTo>
                    <a:lnTo>
                      <a:pt x="1219200" y="230390"/>
                    </a:lnTo>
                    <a:cubicBezTo>
                      <a:pt x="1179297" y="234160"/>
                      <a:pt x="1141102" y="243791"/>
                      <a:pt x="1105482" y="258412"/>
                    </a:cubicBezTo>
                    <a:cubicBezTo>
                      <a:pt x="1056254" y="172319"/>
                      <a:pt x="963528" y="114300"/>
                      <a:pt x="857250" y="114300"/>
                    </a:cubicBezTo>
                    <a:close/>
                    <a:moveTo>
                      <a:pt x="1253252" y="342928"/>
                    </a:moveTo>
                    <a:cubicBezTo>
                      <a:pt x="1255919" y="361584"/>
                      <a:pt x="1257300" y="380656"/>
                      <a:pt x="1257300" y="400050"/>
                    </a:cubicBezTo>
                    <a:cubicBezTo>
                      <a:pt x="1257300" y="567149"/>
                      <a:pt x="1154590" y="710449"/>
                      <a:pt x="1009076" y="770305"/>
                    </a:cubicBezTo>
                    <a:cubicBezTo>
                      <a:pt x="973253" y="785040"/>
                      <a:pt x="935078" y="794599"/>
                      <a:pt x="894921" y="798349"/>
                    </a:cubicBezTo>
                    <a:cubicBezTo>
                      <a:pt x="882519" y="799507"/>
                      <a:pt x="869954" y="800100"/>
                      <a:pt x="857250" y="800100"/>
                    </a:cubicBezTo>
                    <a:lnTo>
                      <a:pt x="400050" y="800100"/>
                    </a:lnTo>
                    <a:cubicBezTo>
                      <a:pt x="387345" y="800100"/>
                      <a:pt x="374780" y="799507"/>
                      <a:pt x="362378" y="798349"/>
                    </a:cubicBezTo>
                    <a:cubicBezTo>
                      <a:pt x="322221" y="794599"/>
                      <a:pt x="284045" y="785040"/>
                      <a:pt x="248223" y="770305"/>
                    </a:cubicBezTo>
                    <a:cubicBezTo>
                      <a:pt x="102709" y="710449"/>
                      <a:pt x="0" y="567149"/>
                      <a:pt x="0" y="400050"/>
                    </a:cubicBezTo>
                    <a:cubicBezTo>
                      <a:pt x="0" y="380656"/>
                      <a:pt x="1380" y="361584"/>
                      <a:pt x="4047" y="342927"/>
                    </a:cubicBezTo>
                    <a:cubicBezTo>
                      <a:pt x="43915" y="343481"/>
                      <a:pt x="81810" y="352200"/>
                      <a:pt x="116135" y="367485"/>
                    </a:cubicBezTo>
                    <a:cubicBezTo>
                      <a:pt x="114922" y="378172"/>
                      <a:pt x="114300" y="389039"/>
                      <a:pt x="114300" y="400050"/>
                    </a:cubicBezTo>
                    <a:cubicBezTo>
                      <a:pt x="114300" y="516514"/>
                      <a:pt x="183974" y="616704"/>
                      <a:pt x="283914" y="661213"/>
                    </a:cubicBezTo>
                    <a:cubicBezTo>
                      <a:pt x="318239" y="676499"/>
                      <a:pt x="356134" y="685218"/>
                      <a:pt x="396002" y="685771"/>
                    </a:cubicBezTo>
                    <a:cubicBezTo>
                      <a:pt x="473518" y="686847"/>
                      <a:pt x="551086" y="686706"/>
                      <a:pt x="628650" y="686385"/>
                    </a:cubicBezTo>
                    <a:cubicBezTo>
                      <a:pt x="706213" y="686706"/>
                      <a:pt x="783781" y="686847"/>
                      <a:pt x="861297" y="685772"/>
                    </a:cubicBezTo>
                    <a:cubicBezTo>
                      <a:pt x="901165" y="685218"/>
                      <a:pt x="939060" y="676499"/>
                      <a:pt x="973385" y="661214"/>
                    </a:cubicBezTo>
                    <a:cubicBezTo>
                      <a:pt x="1073325" y="616704"/>
                      <a:pt x="1143000" y="516514"/>
                      <a:pt x="1143000" y="400050"/>
                    </a:cubicBezTo>
                    <a:cubicBezTo>
                      <a:pt x="1143000" y="389039"/>
                      <a:pt x="1142377" y="378172"/>
                      <a:pt x="1141164" y="367486"/>
                    </a:cubicBezTo>
                    <a:cubicBezTo>
                      <a:pt x="1175489" y="352200"/>
                      <a:pt x="1213384" y="343481"/>
                      <a:pt x="1253252" y="342928"/>
                    </a:cubicBezTo>
                    <a:close/>
                    <a:moveTo>
                      <a:pt x="1253252" y="342928"/>
                    </a:moveTo>
                    <a:cubicBezTo>
                      <a:pt x="1254599" y="342909"/>
                      <a:pt x="1255948" y="342900"/>
                      <a:pt x="1257300" y="342900"/>
                    </a:cubicBezTo>
                    <a:moveTo>
                      <a:pt x="0" y="342900"/>
                    </a:moveTo>
                    <a:cubicBezTo>
                      <a:pt x="1351" y="342900"/>
                      <a:pt x="2700" y="342909"/>
                      <a:pt x="4047" y="342927"/>
                    </a:cubicBezTo>
                  </a:path>
                </a:pathLst>
              </a:custGeom>
              <a:solidFill>
                <a:srgbClr val="DE8431"/>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5400" b="0" i="0" u="none" strike="noStrike" kern="1200" cap="none" spc="0" normalizeH="0" baseline="0" noProof="0">
                  <a:ln>
                    <a:noFill/>
                  </a:ln>
                  <a:solidFill>
                    <a:prstClr val="black"/>
                  </a:solidFill>
                  <a:effectLst/>
                  <a:uLnTx/>
                  <a:uFillTx/>
                  <a:latin typeface="+mj-lt"/>
                  <a:ea typeface="+mn-ea"/>
                  <a:cs typeface="+mn-cs"/>
                </a:endParaRPr>
              </a:p>
            </p:txBody>
          </p:sp>
          <p:sp>
            <p:nvSpPr>
              <p:cNvPr id="98" name="Rounded Rectangle 14">
                <a:extLst>
                  <a:ext uri="{FF2B5EF4-FFF2-40B4-BE49-F238E27FC236}">
                    <a16:creationId xmlns:a16="http://schemas.microsoft.com/office/drawing/2014/main" id="{986A551F-8894-FCBC-57C4-007EDD24D12F}"/>
                  </a:ext>
                </a:extLst>
              </p:cNvPr>
              <p:cNvSpPr/>
              <p:nvPr/>
            </p:nvSpPr>
            <p:spPr>
              <a:xfrm>
                <a:off x="3829050" y="2000249"/>
                <a:ext cx="1257300" cy="800100"/>
              </a:xfrm>
              <a:custGeom>
                <a:avLst/>
                <a:gdLst/>
                <a:ahLst/>
                <a:cxnLst/>
                <a:rect l="0" t="0" r="0" b="0"/>
                <a:pathLst>
                  <a:path w="1257300" h="800100">
                    <a:moveTo>
                      <a:pt x="400050" y="114300"/>
                    </a:moveTo>
                    <a:cubicBezTo>
                      <a:pt x="293771" y="114300"/>
                      <a:pt x="201046" y="172319"/>
                      <a:pt x="151817" y="258412"/>
                    </a:cubicBezTo>
                    <a:cubicBezTo>
                      <a:pt x="116197" y="243791"/>
                      <a:pt x="78002" y="234160"/>
                      <a:pt x="38100" y="230390"/>
                    </a:cubicBezTo>
                    <a:lnTo>
                      <a:pt x="37653" y="230390"/>
                    </a:lnTo>
                    <a:cubicBezTo>
                      <a:pt x="101488" y="94268"/>
                      <a:pt x="239760" y="0"/>
                      <a:pt x="400050" y="0"/>
                    </a:cubicBezTo>
                    <a:lnTo>
                      <a:pt x="857250" y="0"/>
                    </a:lnTo>
                    <a:cubicBezTo>
                      <a:pt x="1017539" y="0"/>
                      <a:pt x="1155811" y="94268"/>
                      <a:pt x="1219647" y="230390"/>
                    </a:cubicBezTo>
                    <a:lnTo>
                      <a:pt x="1219200" y="230390"/>
                    </a:lnTo>
                    <a:cubicBezTo>
                      <a:pt x="1179297" y="234160"/>
                      <a:pt x="1141102" y="243791"/>
                      <a:pt x="1105482" y="258412"/>
                    </a:cubicBezTo>
                    <a:cubicBezTo>
                      <a:pt x="1056254" y="172319"/>
                      <a:pt x="963528" y="114300"/>
                      <a:pt x="857250" y="114300"/>
                    </a:cubicBezTo>
                    <a:close/>
                    <a:moveTo>
                      <a:pt x="1253252" y="342928"/>
                    </a:moveTo>
                    <a:cubicBezTo>
                      <a:pt x="1255919" y="361584"/>
                      <a:pt x="1257300" y="380656"/>
                      <a:pt x="1257300" y="400050"/>
                    </a:cubicBezTo>
                    <a:cubicBezTo>
                      <a:pt x="1257300" y="567149"/>
                      <a:pt x="1154590" y="710449"/>
                      <a:pt x="1009076" y="770305"/>
                    </a:cubicBezTo>
                    <a:cubicBezTo>
                      <a:pt x="973253" y="785040"/>
                      <a:pt x="935078" y="794599"/>
                      <a:pt x="894921" y="798349"/>
                    </a:cubicBezTo>
                    <a:cubicBezTo>
                      <a:pt x="882519" y="799507"/>
                      <a:pt x="869954" y="800100"/>
                      <a:pt x="857250" y="800100"/>
                    </a:cubicBezTo>
                    <a:lnTo>
                      <a:pt x="400050" y="800100"/>
                    </a:lnTo>
                    <a:cubicBezTo>
                      <a:pt x="387345" y="800100"/>
                      <a:pt x="374780" y="799507"/>
                      <a:pt x="362378" y="798349"/>
                    </a:cubicBezTo>
                    <a:cubicBezTo>
                      <a:pt x="322221" y="794599"/>
                      <a:pt x="284045" y="785040"/>
                      <a:pt x="248223" y="770305"/>
                    </a:cubicBezTo>
                    <a:cubicBezTo>
                      <a:pt x="102709" y="710449"/>
                      <a:pt x="0" y="567149"/>
                      <a:pt x="0" y="400050"/>
                    </a:cubicBezTo>
                    <a:cubicBezTo>
                      <a:pt x="0" y="380656"/>
                      <a:pt x="1380" y="361584"/>
                      <a:pt x="4047" y="342927"/>
                    </a:cubicBezTo>
                    <a:cubicBezTo>
                      <a:pt x="43915" y="343481"/>
                      <a:pt x="81810" y="352200"/>
                      <a:pt x="116135" y="367485"/>
                    </a:cubicBezTo>
                    <a:cubicBezTo>
                      <a:pt x="114922" y="378172"/>
                      <a:pt x="114300" y="389039"/>
                      <a:pt x="114300" y="400050"/>
                    </a:cubicBezTo>
                    <a:cubicBezTo>
                      <a:pt x="114300" y="516514"/>
                      <a:pt x="183974" y="616704"/>
                      <a:pt x="283914" y="661213"/>
                    </a:cubicBezTo>
                    <a:cubicBezTo>
                      <a:pt x="318239" y="676499"/>
                      <a:pt x="356134" y="685218"/>
                      <a:pt x="396002" y="685771"/>
                    </a:cubicBezTo>
                    <a:cubicBezTo>
                      <a:pt x="473518" y="686847"/>
                      <a:pt x="551086" y="686706"/>
                      <a:pt x="628650" y="686385"/>
                    </a:cubicBezTo>
                    <a:cubicBezTo>
                      <a:pt x="706213" y="686706"/>
                      <a:pt x="783781" y="686847"/>
                      <a:pt x="861297" y="685772"/>
                    </a:cubicBezTo>
                    <a:cubicBezTo>
                      <a:pt x="901165" y="685218"/>
                      <a:pt x="939060" y="676499"/>
                      <a:pt x="973385" y="661214"/>
                    </a:cubicBezTo>
                    <a:cubicBezTo>
                      <a:pt x="1073325" y="616704"/>
                      <a:pt x="1143000" y="516514"/>
                      <a:pt x="1143000" y="400050"/>
                    </a:cubicBezTo>
                    <a:cubicBezTo>
                      <a:pt x="1143000" y="389039"/>
                      <a:pt x="1142377" y="378172"/>
                      <a:pt x="1141164" y="367486"/>
                    </a:cubicBezTo>
                    <a:cubicBezTo>
                      <a:pt x="1175489" y="352200"/>
                      <a:pt x="1213384" y="343481"/>
                      <a:pt x="1253252" y="342928"/>
                    </a:cubicBezTo>
                    <a:close/>
                    <a:moveTo>
                      <a:pt x="1253252" y="342928"/>
                    </a:moveTo>
                    <a:cubicBezTo>
                      <a:pt x="1254599" y="342909"/>
                      <a:pt x="1255948" y="342900"/>
                      <a:pt x="1257300" y="342900"/>
                    </a:cubicBezTo>
                    <a:moveTo>
                      <a:pt x="0" y="342900"/>
                    </a:moveTo>
                    <a:cubicBezTo>
                      <a:pt x="1351" y="342900"/>
                      <a:pt x="2700" y="342909"/>
                      <a:pt x="4047" y="342927"/>
                    </a:cubicBezTo>
                  </a:path>
                </a:pathLst>
              </a:custGeom>
              <a:noFill/>
              <a:ln w="14287">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5400" b="0" i="0" u="none" strike="noStrike" kern="1200" cap="none" spc="0" normalizeH="0" baseline="0" noProof="0">
                  <a:ln>
                    <a:noFill/>
                  </a:ln>
                  <a:solidFill>
                    <a:prstClr val="black"/>
                  </a:solidFill>
                  <a:effectLst/>
                  <a:uLnTx/>
                  <a:uFillTx/>
                  <a:latin typeface="+mj-lt"/>
                  <a:ea typeface="+mn-ea"/>
                  <a:cs typeface="+mn-cs"/>
                </a:endParaRPr>
              </a:p>
            </p:txBody>
          </p:sp>
        </p:grpSp>
        <p:grpSp>
          <p:nvGrpSpPr>
            <p:cNvPr id="72" name="Group 18">
              <a:extLst>
                <a:ext uri="{FF2B5EF4-FFF2-40B4-BE49-F238E27FC236}">
                  <a16:creationId xmlns:a16="http://schemas.microsoft.com/office/drawing/2014/main" id="{FF08695A-D2AA-DB12-9BC1-0AA543788950}"/>
                </a:ext>
              </a:extLst>
            </p:cNvPr>
            <p:cNvGrpSpPr/>
            <p:nvPr/>
          </p:nvGrpSpPr>
          <p:grpSpPr>
            <a:xfrm>
              <a:off x="5229225" y="3346132"/>
              <a:ext cx="1257300" cy="800099"/>
              <a:chOff x="4686300" y="2228849"/>
              <a:chExt cx="1257300" cy="800099"/>
            </a:xfrm>
          </p:grpSpPr>
          <p:sp>
            <p:nvSpPr>
              <p:cNvPr id="95" name="Rounded Rectangle 16">
                <a:extLst>
                  <a:ext uri="{FF2B5EF4-FFF2-40B4-BE49-F238E27FC236}">
                    <a16:creationId xmlns:a16="http://schemas.microsoft.com/office/drawing/2014/main" id="{568BC98A-4A50-B835-3279-EDA75824B7AC}"/>
                  </a:ext>
                </a:extLst>
              </p:cNvPr>
              <p:cNvSpPr/>
              <p:nvPr/>
            </p:nvSpPr>
            <p:spPr>
              <a:xfrm>
                <a:off x="4686300" y="2228849"/>
                <a:ext cx="1257300" cy="800099"/>
              </a:xfrm>
              <a:custGeom>
                <a:avLst/>
                <a:gdLst/>
                <a:ahLst/>
                <a:cxnLst/>
                <a:rect l="0" t="0" r="0" b="0"/>
                <a:pathLst>
                  <a:path w="1257300" h="800099">
                    <a:moveTo>
                      <a:pt x="628650" y="685799"/>
                    </a:moveTo>
                    <a:lnTo>
                      <a:pt x="857250" y="685799"/>
                    </a:lnTo>
                    <a:cubicBezTo>
                      <a:pt x="963528" y="685799"/>
                      <a:pt x="1056254" y="627780"/>
                      <a:pt x="1105482" y="541687"/>
                    </a:cubicBezTo>
                    <a:cubicBezTo>
                      <a:pt x="1141102" y="556308"/>
                      <a:pt x="1179297" y="565939"/>
                      <a:pt x="1219200" y="569709"/>
                    </a:cubicBezTo>
                    <a:lnTo>
                      <a:pt x="1219647" y="569709"/>
                    </a:lnTo>
                    <a:cubicBezTo>
                      <a:pt x="1155811" y="705831"/>
                      <a:pt x="1017539" y="800099"/>
                      <a:pt x="857250" y="800099"/>
                    </a:cubicBezTo>
                    <a:lnTo>
                      <a:pt x="628650" y="800099"/>
                    </a:lnTo>
                    <a:lnTo>
                      <a:pt x="400050" y="800099"/>
                    </a:lnTo>
                    <a:cubicBezTo>
                      <a:pt x="239760" y="800099"/>
                      <a:pt x="101488" y="705831"/>
                      <a:pt x="37653" y="569709"/>
                    </a:cubicBezTo>
                    <a:lnTo>
                      <a:pt x="38100" y="569709"/>
                    </a:lnTo>
                    <a:cubicBezTo>
                      <a:pt x="78002" y="565939"/>
                      <a:pt x="116197" y="556308"/>
                      <a:pt x="151817" y="541687"/>
                    </a:cubicBezTo>
                    <a:cubicBezTo>
                      <a:pt x="201045" y="627780"/>
                      <a:pt x="293771" y="685799"/>
                      <a:pt x="400050" y="685799"/>
                    </a:cubicBezTo>
                    <a:close/>
                    <a:moveTo>
                      <a:pt x="4047" y="457172"/>
                    </a:moveTo>
                    <a:cubicBezTo>
                      <a:pt x="1380" y="438515"/>
                      <a:pt x="0" y="419443"/>
                      <a:pt x="0" y="400050"/>
                    </a:cubicBezTo>
                    <a:cubicBezTo>
                      <a:pt x="0" y="232950"/>
                      <a:pt x="102709" y="89650"/>
                      <a:pt x="248223" y="29794"/>
                    </a:cubicBezTo>
                    <a:cubicBezTo>
                      <a:pt x="284046" y="15059"/>
                      <a:pt x="322221" y="5500"/>
                      <a:pt x="362378" y="1750"/>
                    </a:cubicBezTo>
                    <a:cubicBezTo>
                      <a:pt x="374780" y="592"/>
                      <a:pt x="387345" y="0"/>
                      <a:pt x="400050" y="0"/>
                    </a:cubicBezTo>
                    <a:lnTo>
                      <a:pt x="628650" y="0"/>
                    </a:lnTo>
                    <a:lnTo>
                      <a:pt x="857250" y="0"/>
                    </a:lnTo>
                    <a:cubicBezTo>
                      <a:pt x="869954" y="0"/>
                      <a:pt x="882519" y="592"/>
                      <a:pt x="894921" y="1750"/>
                    </a:cubicBezTo>
                    <a:cubicBezTo>
                      <a:pt x="935078" y="5500"/>
                      <a:pt x="973253" y="15059"/>
                      <a:pt x="1009076" y="29794"/>
                    </a:cubicBezTo>
                    <a:cubicBezTo>
                      <a:pt x="1154590" y="89650"/>
                      <a:pt x="1257300" y="232950"/>
                      <a:pt x="1257300" y="400050"/>
                    </a:cubicBezTo>
                    <a:cubicBezTo>
                      <a:pt x="1257300" y="419443"/>
                      <a:pt x="1255919" y="438515"/>
                      <a:pt x="1253252" y="457172"/>
                    </a:cubicBezTo>
                    <a:cubicBezTo>
                      <a:pt x="1213384" y="456618"/>
                      <a:pt x="1175489" y="447899"/>
                      <a:pt x="1141164" y="432614"/>
                    </a:cubicBezTo>
                    <a:cubicBezTo>
                      <a:pt x="1142377" y="421927"/>
                      <a:pt x="1143000" y="411060"/>
                      <a:pt x="1143000" y="400050"/>
                    </a:cubicBezTo>
                    <a:cubicBezTo>
                      <a:pt x="1143000" y="283585"/>
                      <a:pt x="1073325" y="183395"/>
                      <a:pt x="973385" y="138886"/>
                    </a:cubicBezTo>
                    <a:cubicBezTo>
                      <a:pt x="939060" y="123600"/>
                      <a:pt x="901165" y="114881"/>
                      <a:pt x="861297" y="114327"/>
                    </a:cubicBezTo>
                    <a:cubicBezTo>
                      <a:pt x="783781" y="113252"/>
                      <a:pt x="706213" y="113393"/>
                      <a:pt x="628650" y="113714"/>
                    </a:cubicBezTo>
                    <a:cubicBezTo>
                      <a:pt x="551086" y="113393"/>
                      <a:pt x="473518" y="113252"/>
                      <a:pt x="396002" y="114327"/>
                    </a:cubicBezTo>
                    <a:cubicBezTo>
                      <a:pt x="356134" y="114881"/>
                      <a:pt x="318239" y="123600"/>
                      <a:pt x="283914" y="138886"/>
                    </a:cubicBezTo>
                    <a:cubicBezTo>
                      <a:pt x="183974" y="183395"/>
                      <a:pt x="114300" y="283585"/>
                      <a:pt x="114300" y="400050"/>
                    </a:cubicBezTo>
                    <a:cubicBezTo>
                      <a:pt x="114300" y="411060"/>
                      <a:pt x="114922" y="421927"/>
                      <a:pt x="116135" y="432614"/>
                    </a:cubicBezTo>
                    <a:cubicBezTo>
                      <a:pt x="81810" y="447899"/>
                      <a:pt x="43915" y="456618"/>
                      <a:pt x="4047" y="457172"/>
                    </a:cubicBezTo>
                    <a:close/>
                    <a:moveTo>
                      <a:pt x="4047" y="457172"/>
                    </a:moveTo>
                    <a:cubicBezTo>
                      <a:pt x="2700" y="457190"/>
                      <a:pt x="1351" y="457200"/>
                      <a:pt x="0" y="457200"/>
                    </a:cubicBezTo>
                    <a:moveTo>
                      <a:pt x="1257300" y="457199"/>
                    </a:moveTo>
                    <a:cubicBezTo>
                      <a:pt x="1255948" y="457199"/>
                      <a:pt x="1254599" y="457190"/>
                      <a:pt x="1253252" y="457172"/>
                    </a:cubicBezTo>
                  </a:path>
                </a:pathLst>
              </a:custGeom>
              <a:solidFill>
                <a:srgbClr val="E55753"/>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5400" b="0" i="0" u="none" strike="noStrike" kern="1200" cap="none" spc="0" normalizeH="0" baseline="0" noProof="0">
                  <a:ln>
                    <a:noFill/>
                  </a:ln>
                  <a:solidFill>
                    <a:prstClr val="black"/>
                  </a:solidFill>
                  <a:effectLst/>
                  <a:uLnTx/>
                  <a:uFillTx/>
                  <a:latin typeface="+mj-lt"/>
                  <a:ea typeface="+mn-ea"/>
                  <a:cs typeface="+mn-cs"/>
                </a:endParaRPr>
              </a:p>
            </p:txBody>
          </p:sp>
          <p:sp>
            <p:nvSpPr>
              <p:cNvPr id="96" name="Rounded Rectangle 17">
                <a:extLst>
                  <a:ext uri="{FF2B5EF4-FFF2-40B4-BE49-F238E27FC236}">
                    <a16:creationId xmlns:a16="http://schemas.microsoft.com/office/drawing/2014/main" id="{7744AE0A-7DA8-A287-9D61-EF4F55D0DB5C}"/>
                  </a:ext>
                </a:extLst>
              </p:cNvPr>
              <p:cNvSpPr/>
              <p:nvPr/>
            </p:nvSpPr>
            <p:spPr>
              <a:xfrm>
                <a:off x="4686300" y="2228849"/>
                <a:ext cx="1257300" cy="800099"/>
              </a:xfrm>
              <a:custGeom>
                <a:avLst/>
                <a:gdLst/>
                <a:ahLst/>
                <a:cxnLst/>
                <a:rect l="0" t="0" r="0" b="0"/>
                <a:pathLst>
                  <a:path w="1257300" h="800099">
                    <a:moveTo>
                      <a:pt x="628650" y="685799"/>
                    </a:moveTo>
                    <a:lnTo>
                      <a:pt x="857250" y="685799"/>
                    </a:lnTo>
                    <a:cubicBezTo>
                      <a:pt x="963528" y="685799"/>
                      <a:pt x="1056254" y="627780"/>
                      <a:pt x="1105482" y="541687"/>
                    </a:cubicBezTo>
                    <a:cubicBezTo>
                      <a:pt x="1141102" y="556308"/>
                      <a:pt x="1179297" y="565939"/>
                      <a:pt x="1219200" y="569709"/>
                    </a:cubicBezTo>
                    <a:lnTo>
                      <a:pt x="1219647" y="569709"/>
                    </a:lnTo>
                    <a:cubicBezTo>
                      <a:pt x="1155811" y="705831"/>
                      <a:pt x="1017539" y="800099"/>
                      <a:pt x="857250" y="800099"/>
                    </a:cubicBezTo>
                    <a:lnTo>
                      <a:pt x="628650" y="800099"/>
                    </a:lnTo>
                    <a:lnTo>
                      <a:pt x="400050" y="800099"/>
                    </a:lnTo>
                    <a:cubicBezTo>
                      <a:pt x="239760" y="800099"/>
                      <a:pt x="101488" y="705831"/>
                      <a:pt x="37653" y="569709"/>
                    </a:cubicBezTo>
                    <a:lnTo>
                      <a:pt x="38100" y="569709"/>
                    </a:lnTo>
                    <a:cubicBezTo>
                      <a:pt x="78002" y="565939"/>
                      <a:pt x="116197" y="556308"/>
                      <a:pt x="151817" y="541687"/>
                    </a:cubicBezTo>
                    <a:cubicBezTo>
                      <a:pt x="201045" y="627780"/>
                      <a:pt x="293771" y="685799"/>
                      <a:pt x="400050" y="685799"/>
                    </a:cubicBezTo>
                    <a:close/>
                    <a:moveTo>
                      <a:pt x="4047" y="457172"/>
                    </a:moveTo>
                    <a:cubicBezTo>
                      <a:pt x="1380" y="438515"/>
                      <a:pt x="0" y="419443"/>
                      <a:pt x="0" y="400050"/>
                    </a:cubicBezTo>
                    <a:cubicBezTo>
                      <a:pt x="0" y="232950"/>
                      <a:pt x="102709" y="89650"/>
                      <a:pt x="248223" y="29794"/>
                    </a:cubicBezTo>
                    <a:cubicBezTo>
                      <a:pt x="284046" y="15059"/>
                      <a:pt x="322221" y="5500"/>
                      <a:pt x="362378" y="1750"/>
                    </a:cubicBezTo>
                    <a:cubicBezTo>
                      <a:pt x="374780" y="592"/>
                      <a:pt x="387345" y="0"/>
                      <a:pt x="400050" y="0"/>
                    </a:cubicBezTo>
                    <a:lnTo>
                      <a:pt x="628650" y="0"/>
                    </a:lnTo>
                    <a:lnTo>
                      <a:pt x="857250" y="0"/>
                    </a:lnTo>
                    <a:cubicBezTo>
                      <a:pt x="869954" y="0"/>
                      <a:pt x="882519" y="592"/>
                      <a:pt x="894921" y="1750"/>
                    </a:cubicBezTo>
                    <a:cubicBezTo>
                      <a:pt x="935078" y="5500"/>
                      <a:pt x="973253" y="15059"/>
                      <a:pt x="1009076" y="29794"/>
                    </a:cubicBezTo>
                    <a:cubicBezTo>
                      <a:pt x="1154590" y="89650"/>
                      <a:pt x="1257300" y="232950"/>
                      <a:pt x="1257300" y="400050"/>
                    </a:cubicBezTo>
                    <a:cubicBezTo>
                      <a:pt x="1257300" y="419443"/>
                      <a:pt x="1255919" y="438515"/>
                      <a:pt x="1253252" y="457172"/>
                    </a:cubicBezTo>
                    <a:cubicBezTo>
                      <a:pt x="1213384" y="456618"/>
                      <a:pt x="1175489" y="447899"/>
                      <a:pt x="1141164" y="432614"/>
                    </a:cubicBezTo>
                    <a:cubicBezTo>
                      <a:pt x="1142377" y="421927"/>
                      <a:pt x="1143000" y="411060"/>
                      <a:pt x="1143000" y="400050"/>
                    </a:cubicBezTo>
                    <a:cubicBezTo>
                      <a:pt x="1143000" y="283585"/>
                      <a:pt x="1073325" y="183395"/>
                      <a:pt x="973385" y="138886"/>
                    </a:cubicBezTo>
                    <a:cubicBezTo>
                      <a:pt x="939060" y="123600"/>
                      <a:pt x="901165" y="114881"/>
                      <a:pt x="861297" y="114327"/>
                    </a:cubicBezTo>
                    <a:cubicBezTo>
                      <a:pt x="783781" y="113252"/>
                      <a:pt x="706213" y="113393"/>
                      <a:pt x="628650" y="113714"/>
                    </a:cubicBezTo>
                    <a:cubicBezTo>
                      <a:pt x="551086" y="113393"/>
                      <a:pt x="473518" y="113252"/>
                      <a:pt x="396002" y="114327"/>
                    </a:cubicBezTo>
                    <a:cubicBezTo>
                      <a:pt x="356134" y="114881"/>
                      <a:pt x="318239" y="123600"/>
                      <a:pt x="283914" y="138886"/>
                    </a:cubicBezTo>
                    <a:cubicBezTo>
                      <a:pt x="183974" y="183395"/>
                      <a:pt x="114300" y="283585"/>
                      <a:pt x="114300" y="400050"/>
                    </a:cubicBezTo>
                    <a:cubicBezTo>
                      <a:pt x="114300" y="411060"/>
                      <a:pt x="114922" y="421927"/>
                      <a:pt x="116135" y="432614"/>
                    </a:cubicBezTo>
                    <a:cubicBezTo>
                      <a:pt x="81810" y="447899"/>
                      <a:pt x="43915" y="456618"/>
                      <a:pt x="4047" y="457172"/>
                    </a:cubicBezTo>
                    <a:close/>
                    <a:moveTo>
                      <a:pt x="4047" y="457172"/>
                    </a:moveTo>
                    <a:cubicBezTo>
                      <a:pt x="2700" y="457190"/>
                      <a:pt x="1351" y="457200"/>
                      <a:pt x="0" y="457200"/>
                    </a:cubicBezTo>
                    <a:moveTo>
                      <a:pt x="1257300" y="457199"/>
                    </a:moveTo>
                    <a:cubicBezTo>
                      <a:pt x="1255948" y="457199"/>
                      <a:pt x="1254599" y="457190"/>
                      <a:pt x="1253252" y="457172"/>
                    </a:cubicBezTo>
                  </a:path>
                </a:pathLst>
              </a:custGeom>
              <a:noFill/>
              <a:ln w="14287">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5400" b="0" i="0" u="none" strike="noStrike" kern="1200" cap="none" spc="0" normalizeH="0" baseline="0" noProof="0">
                  <a:ln>
                    <a:noFill/>
                  </a:ln>
                  <a:solidFill>
                    <a:prstClr val="black"/>
                  </a:solidFill>
                  <a:effectLst/>
                  <a:uLnTx/>
                  <a:uFillTx/>
                  <a:latin typeface="+mj-lt"/>
                  <a:ea typeface="+mn-ea"/>
                  <a:cs typeface="+mn-cs"/>
                </a:endParaRPr>
              </a:p>
            </p:txBody>
          </p:sp>
        </p:grpSp>
        <p:grpSp>
          <p:nvGrpSpPr>
            <p:cNvPr id="73" name="Group 21">
              <a:extLst>
                <a:ext uri="{FF2B5EF4-FFF2-40B4-BE49-F238E27FC236}">
                  <a16:creationId xmlns:a16="http://schemas.microsoft.com/office/drawing/2014/main" id="{031563BC-F6A3-30D7-ECE7-D1B22CBA4B96}"/>
                </a:ext>
              </a:extLst>
            </p:cNvPr>
            <p:cNvGrpSpPr/>
            <p:nvPr/>
          </p:nvGrpSpPr>
          <p:grpSpPr>
            <a:xfrm>
              <a:off x="6086475" y="3117532"/>
              <a:ext cx="1257300" cy="800100"/>
              <a:chOff x="5543550" y="2000249"/>
              <a:chExt cx="1257300" cy="800100"/>
            </a:xfrm>
          </p:grpSpPr>
          <p:sp>
            <p:nvSpPr>
              <p:cNvPr id="93" name="Rounded Rectangle 19">
                <a:extLst>
                  <a:ext uri="{FF2B5EF4-FFF2-40B4-BE49-F238E27FC236}">
                    <a16:creationId xmlns:a16="http://schemas.microsoft.com/office/drawing/2014/main" id="{E0FF03FF-F444-67D9-D31D-8DC03C278047}"/>
                  </a:ext>
                </a:extLst>
              </p:cNvPr>
              <p:cNvSpPr/>
              <p:nvPr/>
            </p:nvSpPr>
            <p:spPr>
              <a:xfrm>
                <a:off x="5543550" y="2000249"/>
                <a:ext cx="1257300" cy="800100"/>
              </a:xfrm>
              <a:custGeom>
                <a:avLst/>
                <a:gdLst/>
                <a:ahLst/>
                <a:cxnLst/>
                <a:rect l="0" t="0" r="0" b="0"/>
                <a:pathLst>
                  <a:path w="1257300" h="800100">
                    <a:moveTo>
                      <a:pt x="400050" y="114300"/>
                    </a:moveTo>
                    <a:cubicBezTo>
                      <a:pt x="293771" y="114300"/>
                      <a:pt x="201046" y="172319"/>
                      <a:pt x="151817" y="258412"/>
                    </a:cubicBezTo>
                    <a:cubicBezTo>
                      <a:pt x="116197" y="243791"/>
                      <a:pt x="78002" y="234160"/>
                      <a:pt x="38100" y="230390"/>
                    </a:cubicBezTo>
                    <a:lnTo>
                      <a:pt x="37653" y="230390"/>
                    </a:lnTo>
                    <a:cubicBezTo>
                      <a:pt x="101488" y="94268"/>
                      <a:pt x="239760" y="0"/>
                      <a:pt x="400050" y="0"/>
                    </a:cubicBezTo>
                    <a:lnTo>
                      <a:pt x="857250" y="0"/>
                    </a:lnTo>
                    <a:cubicBezTo>
                      <a:pt x="1017539" y="0"/>
                      <a:pt x="1155811" y="94268"/>
                      <a:pt x="1219647" y="230390"/>
                    </a:cubicBezTo>
                    <a:lnTo>
                      <a:pt x="1219200" y="230390"/>
                    </a:lnTo>
                    <a:cubicBezTo>
                      <a:pt x="1179297" y="234160"/>
                      <a:pt x="1141102" y="243791"/>
                      <a:pt x="1105482" y="258412"/>
                    </a:cubicBezTo>
                    <a:cubicBezTo>
                      <a:pt x="1056254" y="172319"/>
                      <a:pt x="963528" y="114300"/>
                      <a:pt x="857250" y="114300"/>
                    </a:cubicBezTo>
                    <a:close/>
                    <a:moveTo>
                      <a:pt x="1253252" y="342928"/>
                    </a:moveTo>
                    <a:cubicBezTo>
                      <a:pt x="1255919" y="361584"/>
                      <a:pt x="1257300" y="380656"/>
                      <a:pt x="1257300" y="400050"/>
                    </a:cubicBezTo>
                    <a:cubicBezTo>
                      <a:pt x="1257300" y="567149"/>
                      <a:pt x="1154590" y="710449"/>
                      <a:pt x="1009076" y="770305"/>
                    </a:cubicBezTo>
                    <a:cubicBezTo>
                      <a:pt x="973253" y="785040"/>
                      <a:pt x="935078" y="794599"/>
                      <a:pt x="894921" y="798349"/>
                    </a:cubicBezTo>
                    <a:cubicBezTo>
                      <a:pt x="882519" y="799507"/>
                      <a:pt x="869954" y="800100"/>
                      <a:pt x="857250" y="800100"/>
                    </a:cubicBezTo>
                    <a:lnTo>
                      <a:pt x="400050" y="800100"/>
                    </a:lnTo>
                    <a:cubicBezTo>
                      <a:pt x="387345" y="800100"/>
                      <a:pt x="374780" y="799507"/>
                      <a:pt x="362378" y="798349"/>
                    </a:cubicBezTo>
                    <a:cubicBezTo>
                      <a:pt x="322221" y="794599"/>
                      <a:pt x="284045" y="785040"/>
                      <a:pt x="248223" y="770305"/>
                    </a:cubicBezTo>
                    <a:cubicBezTo>
                      <a:pt x="102709" y="710449"/>
                      <a:pt x="0" y="567149"/>
                      <a:pt x="0" y="400050"/>
                    </a:cubicBezTo>
                    <a:cubicBezTo>
                      <a:pt x="0" y="380656"/>
                      <a:pt x="1380" y="361584"/>
                      <a:pt x="4047" y="342927"/>
                    </a:cubicBezTo>
                    <a:cubicBezTo>
                      <a:pt x="43915" y="343481"/>
                      <a:pt x="81810" y="352200"/>
                      <a:pt x="116135" y="367485"/>
                    </a:cubicBezTo>
                    <a:cubicBezTo>
                      <a:pt x="114922" y="378172"/>
                      <a:pt x="114300" y="389039"/>
                      <a:pt x="114300" y="400050"/>
                    </a:cubicBezTo>
                    <a:cubicBezTo>
                      <a:pt x="114300" y="516514"/>
                      <a:pt x="183974" y="616704"/>
                      <a:pt x="283914" y="661213"/>
                    </a:cubicBezTo>
                    <a:cubicBezTo>
                      <a:pt x="318239" y="676499"/>
                      <a:pt x="356134" y="685218"/>
                      <a:pt x="396002" y="685771"/>
                    </a:cubicBezTo>
                    <a:cubicBezTo>
                      <a:pt x="473518" y="686847"/>
                      <a:pt x="551086" y="686706"/>
                      <a:pt x="628650" y="686385"/>
                    </a:cubicBezTo>
                    <a:cubicBezTo>
                      <a:pt x="706213" y="686706"/>
                      <a:pt x="783781" y="686847"/>
                      <a:pt x="861297" y="685772"/>
                    </a:cubicBezTo>
                    <a:cubicBezTo>
                      <a:pt x="901165" y="685218"/>
                      <a:pt x="939060" y="676499"/>
                      <a:pt x="973385" y="661214"/>
                    </a:cubicBezTo>
                    <a:cubicBezTo>
                      <a:pt x="1073325" y="616704"/>
                      <a:pt x="1143000" y="516514"/>
                      <a:pt x="1143000" y="400050"/>
                    </a:cubicBezTo>
                    <a:cubicBezTo>
                      <a:pt x="1143000" y="389039"/>
                      <a:pt x="1142377" y="378172"/>
                      <a:pt x="1141164" y="367486"/>
                    </a:cubicBezTo>
                    <a:cubicBezTo>
                      <a:pt x="1175489" y="352200"/>
                      <a:pt x="1213384" y="343481"/>
                      <a:pt x="1253252" y="342928"/>
                    </a:cubicBezTo>
                    <a:close/>
                    <a:moveTo>
                      <a:pt x="1253252" y="342928"/>
                    </a:moveTo>
                    <a:cubicBezTo>
                      <a:pt x="1254599" y="342909"/>
                      <a:pt x="1255948" y="342900"/>
                      <a:pt x="1257300" y="342900"/>
                    </a:cubicBezTo>
                    <a:moveTo>
                      <a:pt x="0" y="342900"/>
                    </a:moveTo>
                    <a:cubicBezTo>
                      <a:pt x="1351" y="342900"/>
                      <a:pt x="2700" y="342909"/>
                      <a:pt x="4047" y="342927"/>
                    </a:cubicBezTo>
                  </a:path>
                </a:pathLst>
              </a:custGeom>
              <a:solidFill>
                <a:srgbClr val="DE58A9"/>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5400" b="0" i="0" u="none" strike="noStrike" kern="1200" cap="none" spc="0" normalizeH="0" baseline="0" noProof="0">
                  <a:ln>
                    <a:noFill/>
                  </a:ln>
                  <a:solidFill>
                    <a:prstClr val="black"/>
                  </a:solidFill>
                  <a:effectLst/>
                  <a:uLnTx/>
                  <a:uFillTx/>
                  <a:latin typeface="+mj-lt"/>
                  <a:ea typeface="+mn-ea"/>
                  <a:cs typeface="+mn-cs"/>
                </a:endParaRPr>
              </a:p>
            </p:txBody>
          </p:sp>
          <p:sp>
            <p:nvSpPr>
              <p:cNvPr id="94" name="Rounded Rectangle 20">
                <a:extLst>
                  <a:ext uri="{FF2B5EF4-FFF2-40B4-BE49-F238E27FC236}">
                    <a16:creationId xmlns:a16="http://schemas.microsoft.com/office/drawing/2014/main" id="{6C01FC1C-A67E-9C39-4DB9-689CC816660C}"/>
                  </a:ext>
                </a:extLst>
              </p:cNvPr>
              <p:cNvSpPr/>
              <p:nvPr/>
            </p:nvSpPr>
            <p:spPr>
              <a:xfrm>
                <a:off x="5543550" y="2000249"/>
                <a:ext cx="1257300" cy="800100"/>
              </a:xfrm>
              <a:custGeom>
                <a:avLst/>
                <a:gdLst/>
                <a:ahLst/>
                <a:cxnLst/>
                <a:rect l="0" t="0" r="0" b="0"/>
                <a:pathLst>
                  <a:path w="1257300" h="800100">
                    <a:moveTo>
                      <a:pt x="400050" y="114300"/>
                    </a:moveTo>
                    <a:cubicBezTo>
                      <a:pt x="293771" y="114300"/>
                      <a:pt x="201046" y="172319"/>
                      <a:pt x="151817" y="258412"/>
                    </a:cubicBezTo>
                    <a:cubicBezTo>
                      <a:pt x="116197" y="243791"/>
                      <a:pt x="78002" y="234160"/>
                      <a:pt x="38100" y="230390"/>
                    </a:cubicBezTo>
                    <a:lnTo>
                      <a:pt x="37653" y="230390"/>
                    </a:lnTo>
                    <a:cubicBezTo>
                      <a:pt x="101488" y="94268"/>
                      <a:pt x="239760" y="0"/>
                      <a:pt x="400050" y="0"/>
                    </a:cubicBezTo>
                    <a:lnTo>
                      <a:pt x="857250" y="0"/>
                    </a:lnTo>
                    <a:cubicBezTo>
                      <a:pt x="1017539" y="0"/>
                      <a:pt x="1155811" y="94268"/>
                      <a:pt x="1219647" y="230390"/>
                    </a:cubicBezTo>
                    <a:lnTo>
                      <a:pt x="1219200" y="230390"/>
                    </a:lnTo>
                    <a:cubicBezTo>
                      <a:pt x="1179297" y="234160"/>
                      <a:pt x="1141102" y="243791"/>
                      <a:pt x="1105482" y="258412"/>
                    </a:cubicBezTo>
                    <a:cubicBezTo>
                      <a:pt x="1056254" y="172319"/>
                      <a:pt x="963528" y="114300"/>
                      <a:pt x="857250" y="114300"/>
                    </a:cubicBezTo>
                    <a:close/>
                    <a:moveTo>
                      <a:pt x="1253252" y="342928"/>
                    </a:moveTo>
                    <a:cubicBezTo>
                      <a:pt x="1255919" y="361584"/>
                      <a:pt x="1257300" y="380656"/>
                      <a:pt x="1257300" y="400050"/>
                    </a:cubicBezTo>
                    <a:cubicBezTo>
                      <a:pt x="1257300" y="567149"/>
                      <a:pt x="1154590" y="710449"/>
                      <a:pt x="1009076" y="770305"/>
                    </a:cubicBezTo>
                    <a:cubicBezTo>
                      <a:pt x="973253" y="785040"/>
                      <a:pt x="935078" y="794599"/>
                      <a:pt x="894921" y="798349"/>
                    </a:cubicBezTo>
                    <a:cubicBezTo>
                      <a:pt x="882519" y="799507"/>
                      <a:pt x="869954" y="800100"/>
                      <a:pt x="857250" y="800100"/>
                    </a:cubicBezTo>
                    <a:lnTo>
                      <a:pt x="400050" y="800100"/>
                    </a:lnTo>
                    <a:cubicBezTo>
                      <a:pt x="387345" y="800100"/>
                      <a:pt x="374780" y="799507"/>
                      <a:pt x="362378" y="798349"/>
                    </a:cubicBezTo>
                    <a:cubicBezTo>
                      <a:pt x="322221" y="794599"/>
                      <a:pt x="284045" y="785040"/>
                      <a:pt x="248223" y="770305"/>
                    </a:cubicBezTo>
                    <a:cubicBezTo>
                      <a:pt x="102709" y="710449"/>
                      <a:pt x="0" y="567149"/>
                      <a:pt x="0" y="400050"/>
                    </a:cubicBezTo>
                    <a:cubicBezTo>
                      <a:pt x="0" y="380656"/>
                      <a:pt x="1380" y="361584"/>
                      <a:pt x="4047" y="342927"/>
                    </a:cubicBezTo>
                    <a:cubicBezTo>
                      <a:pt x="43915" y="343481"/>
                      <a:pt x="81810" y="352200"/>
                      <a:pt x="116135" y="367485"/>
                    </a:cubicBezTo>
                    <a:cubicBezTo>
                      <a:pt x="114922" y="378172"/>
                      <a:pt x="114300" y="389039"/>
                      <a:pt x="114300" y="400050"/>
                    </a:cubicBezTo>
                    <a:cubicBezTo>
                      <a:pt x="114300" y="516514"/>
                      <a:pt x="183974" y="616704"/>
                      <a:pt x="283914" y="661213"/>
                    </a:cubicBezTo>
                    <a:cubicBezTo>
                      <a:pt x="318239" y="676499"/>
                      <a:pt x="356134" y="685218"/>
                      <a:pt x="396002" y="685771"/>
                    </a:cubicBezTo>
                    <a:cubicBezTo>
                      <a:pt x="473518" y="686847"/>
                      <a:pt x="551086" y="686706"/>
                      <a:pt x="628650" y="686385"/>
                    </a:cubicBezTo>
                    <a:cubicBezTo>
                      <a:pt x="706213" y="686706"/>
                      <a:pt x="783781" y="686847"/>
                      <a:pt x="861297" y="685772"/>
                    </a:cubicBezTo>
                    <a:cubicBezTo>
                      <a:pt x="901165" y="685218"/>
                      <a:pt x="939060" y="676499"/>
                      <a:pt x="973385" y="661214"/>
                    </a:cubicBezTo>
                    <a:cubicBezTo>
                      <a:pt x="1073325" y="616704"/>
                      <a:pt x="1143000" y="516514"/>
                      <a:pt x="1143000" y="400050"/>
                    </a:cubicBezTo>
                    <a:cubicBezTo>
                      <a:pt x="1143000" y="389039"/>
                      <a:pt x="1142377" y="378172"/>
                      <a:pt x="1141164" y="367486"/>
                    </a:cubicBezTo>
                    <a:cubicBezTo>
                      <a:pt x="1175489" y="352200"/>
                      <a:pt x="1213384" y="343481"/>
                      <a:pt x="1253252" y="342928"/>
                    </a:cubicBezTo>
                    <a:close/>
                    <a:moveTo>
                      <a:pt x="1253252" y="342928"/>
                    </a:moveTo>
                    <a:cubicBezTo>
                      <a:pt x="1254599" y="342909"/>
                      <a:pt x="1255948" y="342900"/>
                      <a:pt x="1257300" y="342900"/>
                    </a:cubicBezTo>
                    <a:moveTo>
                      <a:pt x="0" y="342900"/>
                    </a:moveTo>
                    <a:cubicBezTo>
                      <a:pt x="1351" y="342900"/>
                      <a:pt x="2700" y="342909"/>
                      <a:pt x="4047" y="342927"/>
                    </a:cubicBezTo>
                  </a:path>
                </a:pathLst>
              </a:custGeom>
              <a:noFill/>
              <a:ln w="14287">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5400" b="0" i="0" u="none" strike="noStrike" kern="1200" cap="none" spc="0" normalizeH="0" baseline="0" noProof="0">
                  <a:ln>
                    <a:noFill/>
                  </a:ln>
                  <a:solidFill>
                    <a:prstClr val="black"/>
                  </a:solidFill>
                  <a:effectLst/>
                  <a:uLnTx/>
                  <a:uFillTx/>
                  <a:latin typeface="+mj-lt"/>
                  <a:ea typeface="+mn-ea"/>
                  <a:cs typeface="+mn-cs"/>
                </a:endParaRPr>
              </a:p>
            </p:txBody>
          </p:sp>
        </p:grpSp>
        <p:grpSp>
          <p:nvGrpSpPr>
            <p:cNvPr id="74" name="Group 24">
              <a:extLst>
                <a:ext uri="{FF2B5EF4-FFF2-40B4-BE49-F238E27FC236}">
                  <a16:creationId xmlns:a16="http://schemas.microsoft.com/office/drawing/2014/main" id="{A4A883BA-AC75-18E1-01C8-4EDF61C7831B}"/>
                </a:ext>
              </a:extLst>
            </p:cNvPr>
            <p:cNvGrpSpPr/>
            <p:nvPr/>
          </p:nvGrpSpPr>
          <p:grpSpPr>
            <a:xfrm>
              <a:off x="6943725" y="3346132"/>
              <a:ext cx="1257300" cy="800100"/>
              <a:chOff x="6400800" y="2228849"/>
              <a:chExt cx="1257300" cy="800100"/>
            </a:xfrm>
          </p:grpSpPr>
          <p:sp>
            <p:nvSpPr>
              <p:cNvPr id="91" name="Rounded Rectangle 22">
                <a:extLst>
                  <a:ext uri="{FF2B5EF4-FFF2-40B4-BE49-F238E27FC236}">
                    <a16:creationId xmlns:a16="http://schemas.microsoft.com/office/drawing/2014/main" id="{DD68A266-5398-73D5-CE7B-1D08EF82CB4D}"/>
                  </a:ext>
                </a:extLst>
              </p:cNvPr>
              <p:cNvSpPr/>
              <p:nvPr/>
            </p:nvSpPr>
            <p:spPr>
              <a:xfrm>
                <a:off x="6400800" y="2228849"/>
                <a:ext cx="1257300" cy="800100"/>
              </a:xfrm>
              <a:custGeom>
                <a:avLst/>
                <a:gdLst/>
                <a:ahLst/>
                <a:cxnLst/>
                <a:rect l="0" t="0" r="0" b="0"/>
                <a:pathLst>
                  <a:path w="1257300" h="800100">
                    <a:moveTo>
                      <a:pt x="1257300" y="400050"/>
                    </a:moveTo>
                    <a:cubicBezTo>
                      <a:pt x="1257300" y="620991"/>
                      <a:pt x="1078191" y="800100"/>
                      <a:pt x="857250" y="800100"/>
                    </a:cubicBezTo>
                    <a:lnTo>
                      <a:pt x="400050" y="800100"/>
                    </a:lnTo>
                    <a:cubicBezTo>
                      <a:pt x="239776" y="800100"/>
                      <a:pt x="101516" y="705849"/>
                      <a:pt x="37671" y="569749"/>
                    </a:cubicBezTo>
                    <a:cubicBezTo>
                      <a:pt x="77828" y="565999"/>
                      <a:pt x="116003" y="556440"/>
                      <a:pt x="151826" y="541705"/>
                    </a:cubicBezTo>
                    <a:cubicBezTo>
                      <a:pt x="201058" y="627788"/>
                      <a:pt x="293779" y="685800"/>
                      <a:pt x="400050" y="685800"/>
                    </a:cubicBezTo>
                    <a:lnTo>
                      <a:pt x="857250" y="685800"/>
                    </a:lnTo>
                    <a:cubicBezTo>
                      <a:pt x="1015064" y="685800"/>
                      <a:pt x="1143000" y="557864"/>
                      <a:pt x="1143000" y="400050"/>
                    </a:cubicBezTo>
                    <a:cubicBezTo>
                      <a:pt x="1143000" y="242235"/>
                      <a:pt x="1015064" y="114300"/>
                      <a:pt x="857250" y="114300"/>
                    </a:cubicBezTo>
                    <a:cubicBezTo>
                      <a:pt x="703550" y="114300"/>
                      <a:pt x="549685" y="112194"/>
                      <a:pt x="396002" y="114327"/>
                    </a:cubicBezTo>
                    <a:cubicBezTo>
                      <a:pt x="356134" y="114881"/>
                      <a:pt x="318239" y="123600"/>
                      <a:pt x="283914" y="138885"/>
                    </a:cubicBezTo>
                    <a:cubicBezTo>
                      <a:pt x="183974" y="183395"/>
                      <a:pt x="114300" y="283585"/>
                      <a:pt x="114300" y="400050"/>
                    </a:cubicBezTo>
                    <a:cubicBezTo>
                      <a:pt x="114300" y="411060"/>
                      <a:pt x="114922" y="421927"/>
                      <a:pt x="116135" y="432613"/>
                    </a:cubicBezTo>
                    <a:cubicBezTo>
                      <a:pt x="81810" y="447899"/>
                      <a:pt x="43915" y="456618"/>
                      <a:pt x="4047" y="457172"/>
                    </a:cubicBezTo>
                    <a:cubicBezTo>
                      <a:pt x="1380" y="438515"/>
                      <a:pt x="0" y="419443"/>
                      <a:pt x="0" y="400050"/>
                    </a:cubicBezTo>
                    <a:cubicBezTo>
                      <a:pt x="0" y="232847"/>
                      <a:pt x="102576" y="89602"/>
                      <a:pt x="248232" y="29812"/>
                    </a:cubicBezTo>
                    <a:cubicBezTo>
                      <a:pt x="283852" y="15191"/>
                      <a:pt x="322047" y="5560"/>
                      <a:pt x="361950" y="1790"/>
                    </a:cubicBezTo>
                    <a:cubicBezTo>
                      <a:pt x="374490" y="605"/>
                      <a:pt x="387199" y="0"/>
                      <a:pt x="400050" y="0"/>
                    </a:cubicBezTo>
                    <a:lnTo>
                      <a:pt x="857250" y="0"/>
                    </a:lnTo>
                    <a:cubicBezTo>
                      <a:pt x="1078191" y="0"/>
                      <a:pt x="1257300" y="179108"/>
                      <a:pt x="1257300" y="400050"/>
                    </a:cubicBezTo>
                    <a:close/>
                  </a:path>
                </a:pathLst>
              </a:custGeom>
              <a:solidFill>
                <a:srgbClr val="7F64EA"/>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5400" b="0" i="0" u="none" strike="noStrike" kern="1200" cap="none" spc="0" normalizeH="0" baseline="0" noProof="0">
                  <a:ln>
                    <a:noFill/>
                  </a:ln>
                  <a:solidFill>
                    <a:prstClr val="black"/>
                  </a:solidFill>
                  <a:effectLst/>
                  <a:uLnTx/>
                  <a:uFillTx/>
                  <a:latin typeface="+mj-lt"/>
                  <a:ea typeface="+mn-ea"/>
                  <a:cs typeface="+mn-cs"/>
                </a:endParaRPr>
              </a:p>
            </p:txBody>
          </p:sp>
          <p:sp>
            <p:nvSpPr>
              <p:cNvPr id="92" name="Rounded Rectangle 23">
                <a:extLst>
                  <a:ext uri="{FF2B5EF4-FFF2-40B4-BE49-F238E27FC236}">
                    <a16:creationId xmlns:a16="http://schemas.microsoft.com/office/drawing/2014/main" id="{235C1A1B-5168-3273-4DF8-CCECFEF59441}"/>
                  </a:ext>
                </a:extLst>
              </p:cNvPr>
              <p:cNvSpPr/>
              <p:nvPr/>
            </p:nvSpPr>
            <p:spPr>
              <a:xfrm>
                <a:off x="6400800" y="2228849"/>
                <a:ext cx="1257300" cy="800100"/>
              </a:xfrm>
              <a:custGeom>
                <a:avLst/>
                <a:gdLst/>
                <a:ahLst/>
                <a:cxnLst/>
                <a:rect l="0" t="0" r="0" b="0"/>
                <a:pathLst>
                  <a:path w="1257300" h="800100">
                    <a:moveTo>
                      <a:pt x="1257300" y="400050"/>
                    </a:moveTo>
                    <a:cubicBezTo>
                      <a:pt x="1257300" y="620991"/>
                      <a:pt x="1078191" y="800100"/>
                      <a:pt x="857250" y="800100"/>
                    </a:cubicBezTo>
                    <a:lnTo>
                      <a:pt x="400050" y="800100"/>
                    </a:lnTo>
                    <a:cubicBezTo>
                      <a:pt x="239776" y="800100"/>
                      <a:pt x="101516" y="705849"/>
                      <a:pt x="37671" y="569749"/>
                    </a:cubicBezTo>
                    <a:cubicBezTo>
                      <a:pt x="77828" y="565999"/>
                      <a:pt x="116003" y="556440"/>
                      <a:pt x="151826" y="541705"/>
                    </a:cubicBezTo>
                    <a:cubicBezTo>
                      <a:pt x="201058" y="627788"/>
                      <a:pt x="293779" y="685800"/>
                      <a:pt x="400050" y="685800"/>
                    </a:cubicBezTo>
                    <a:lnTo>
                      <a:pt x="857250" y="685800"/>
                    </a:lnTo>
                    <a:cubicBezTo>
                      <a:pt x="1015064" y="685800"/>
                      <a:pt x="1143000" y="557864"/>
                      <a:pt x="1143000" y="400050"/>
                    </a:cubicBezTo>
                    <a:cubicBezTo>
                      <a:pt x="1143000" y="242235"/>
                      <a:pt x="1015064" y="114300"/>
                      <a:pt x="857250" y="114300"/>
                    </a:cubicBezTo>
                    <a:cubicBezTo>
                      <a:pt x="703550" y="114300"/>
                      <a:pt x="549685" y="112194"/>
                      <a:pt x="396002" y="114327"/>
                    </a:cubicBezTo>
                    <a:cubicBezTo>
                      <a:pt x="356134" y="114881"/>
                      <a:pt x="318239" y="123600"/>
                      <a:pt x="283914" y="138885"/>
                    </a:cubicBezTo>
                    <a:cubicBezTo>
                      <a:pt x="183974" y="183395"/>
                      <a:pt x="114300" y="283585"/>
                      <a:pt x="114300" y="400050"/>
                    </a:cubicBezTo>
                    <a:cubicBezTo>
                      <a:pt x="114300" y="411060"/>
                      <a:pt x="114922" y="421927"/>
                      <a:pt x="116135" y="432613"/>
                    </a:cubicBezTo>
                    <a:cubicBezTo>
                      <a:pt x="81810" y="447899"/>
                      <a:pt x="43915" y="456618"/>
                      <a:pt x="4047" y="457172"/>
                    </a:cubicBezTo>
                    <a:cubicBezTo>
                      <a:pt x="1380" y="438515"/>
                      <a:pt x="0" y="419443"/>
                      <a:pt x="0" y="400050"/>
                    </a:cubicBezTo>
                    <a:cubicBezTo>
                      <a:pt x="0" y="232847"/>
                      <a:pt x="102576" y="89602"/>
                      <a:pt x="248232" y="29812"/>
                    </a:cubicBezTo>
                    <a:cubicBezTo>
                      <a:pt x="283852" y="15191"/>
                      <a:pt x="322047" y="5560"/>
                      <a:pt x="361950" y="1790"/>
                    </a:cubicBezTo>
                    <a:cubicBezTo>
                      <a:pt x="374490" y="605"/>
                      <a:pt x="387199" y="0"/>
                      <a:pt x="400050" y="0"/>
                    </a:cubicBezTo>
                    <a:lnTo>
                      <a:pt x="857250" y="0"/>
                    </a:lnTo>
                    <a:cubicBezTo>
                      <a:pt x="1078191" y="0"/>
                      <a:pt x="1257300" y="179108"/>
                      <a:pt x="1257300" y="400050"/>
                    </a:cubicBezTo>
                    <a:close/>
                  </a:path>
                </a:pathLst>
              </a:custGeom>
              <a:noFill/>
              <a:ln w="14287">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5400" b="0" i="0" u="none" strike="noStrike" kern="1200" cap="none" spc="0" normalizeH="0" baseline="0" noProof="0">
                  <a:ln>
                    <a:noFill/>
                  </a:ln>
                  <a:solidFill>
                    <a:prstClr val="black"/>
                  </a:solidFill>
                  <a:effectLst/>
                  <a:uLnTx/>
                  <a:uFillTx/>
                  <a:latin typeface="+mj-lt"/>
                  <a:ea typeface="+mn-ea"/>
                  <a:cs typeface="+mn-cs"/>
                </a:endParaRPr>
              </a:p>
            </p:txBody>
          </p:sp>
        </p:grpSp>
        <p:sp>
          <p:nvSpPr>
            <p:cNvPr id="75" name="TextBox 29">
              <a:extLst>
                <a:ext uri="{FF2B5EF4-FFF2-40B4-BE49-F238E27FC236}">
                  <a16:creationId xmlns:a16="http://schemas.microsoft.com/office/drawing/2014/main" id="{C97B4EC2-654E-8836-0412-5D90DBD72408}"/>
                </a:ext>
              </a:extLst>
            </p:cNvPr>
            <p:cNvSpPr txBox="1"/>
            <p:nvPr/>
          </p:nvSpPr>
          <p:spPr>
            <a:xfrm>
              <a:off x="6227415" y="2527771"/>
              <a:ext cx="1037143" cy="615553"/>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0" normalizeH="0" baseline="0" noProof="0" dirty="0">
                  <a:ln>
                    <a:noFill/>
                  </a:ln>
                  <a:solidFill>
                    <a:srgbClr val="DE58A9"/>
                  </a:solidFill>
                  <a:effectLst/>
                  <a:uLnTx/>
                  <a:uFillTx/>
                  <a:latin typeface="+mj-lt"/>
                  <a:ea typeface="+mn-ea"/>
                  <a:cs typeface="+mn-cs"/>
                </a:rPr>
                <a:t>Learning </a:t>
              </a:r>
              <a:endParaRPr kumimoji="0" lang="fr-MA" sz="2000" b="1" i="0" u="none" strike="noStrike" kern="1200" cap="none" spc="0" normalizeH="0" baseline="0" noProof="0" dirty="0">
                <a:ln>
                  <a:noFill/>
                </a:ln>
                <a:solidFill>
                  <a:srgbClr val="DE58A9"/>
                </a:solidFill>
                <a:effectLst/>
                <a:uLnTx/>
                <a:uFillTx/>
                <a:latin typeface="+mj-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0" normalizeH="0" baseline="0" noProof="0" dirty="0">
                  <a:ln>
                    <a:noFill/>
                  </a:ln>
                  <a:solidFill>
                    <a:srgbClr val="DE58A9"/>
                  </a:solidFill>
                  <a:effectLst/>
                  <a:uLnTx/>
                  <a:uFillTx/>
                  <a:latin typeface="+mj-lt"/>
                  <a:ea typeface="+mn-ea"/>
                  <a:cs typeface="+mn-cs"/>
                </a:rPr>
                <a:t>Resources</a:t>
              </a:r>
            </a:p>
          </p:txBody>
        </p:sp>
        <p:sp>
          <p:nvSpPr>
            <p:cNvPr id="76" name="TextBox 30">
              <a:extLst>
                <a:ext uri="{FF2B5EF4-FFF2-40B4-BE49-F238E27FC236}">
                  <a16:creationId xmlns:a16="http://schemas.microsoft.com/office/drawing/2014/main" id="{152FF81E-FFCF-E523-6369-91ED42B6BCD5}"/>
                </a:ext>
              </a:extLst>
            </p:cNvPr>
            <p:cNvSpPr txBox="1"/>
            <p:nvPr/>
          </p:nvSpPr>
          <p:spPr>
            <a:xfrm>
              <a:off x="4629404" y="2560537"/>
              <a:ext cx="873637" cy="615553"/>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0" normalizeH="0" baseline="0" noProof="0" dirty="0">
                  <a:ln>
                    <a:noFill/>
                  </a:ln>
                  <a:solidFill>
                    <a:srgbClr val="DE8431"/>
                  </a:solidFill>
                  <a:effectLst/>
                  <a:uLnTx/>
                  <a:uFillTx/>
                  <a:latin typeface="+mj-lt"/>
                  <a:ea typeface="+mn-ea"/>
                  <a:cs typeface="+mn-cs"/>
                </a:rPr>
                <a:t>Learning</a:t>
              </a:r>
              <a:endParaRPr kumimoji="0" lang="fr-MA" sz="2000" b="1" i="0" u="none" strike="noStrike" kern="1200" cap="none" spc="0" normalizeH="0" baseline="0" noProof="0" dirty="0">
                <a:ln>
                  <a:noFill/>
                </a:ln>
                <a:solidFill>
                  <a:srgbClr val="DE8431"/>
                </a:solidFill>
                <a:effectLst/>
                <a:uLnTx/>
                <a:uFillTx/>
                <a:latin typeface="+mj-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0" normalizeH="0" baseline="0" noProof="0" dirty="0">
                  <a:ln>
                    <a:noFill/>
                  </a:ln>
                  <a:solidFill>
                    <a:srgbClr val="DE8431"/>
                  </a:solidFill>
                  <a:effectLst/>
                  <a:uLnTx/>
                  <a:uFillTx/>
                  <a:latin typeface="+mj-lt"/>
                  <a:ea typeface="+mn-ea"/>
                  <a:cs typeface="+mn-cs"/>
                </a:rPr>
                <a:t> Support</a:t>
              </a:r>
            </a:p>
          </p:txBody>
        </p:sp>
        <p:sp>
          <p:nvSpPr>
            <p:cNvPr id="77" name="TextBox 31">
              <a:extLst>
                <a:ext uri="{FF2B5EF4-FFF2-40B4-BE49-F238E27FC236}">
                  <a16:creationId xmlns:a16="http://schemas.microsoft.com/office/drawing/2014/main" id="{88A001FD-F45D-DD47-86B4-AD24461AB843}"/>
                </a:ext>
              </a:extLst>
            </p:cNvPr>
            <p:cNvSpPr txBox="1"/>
            <p:nvPr/>
          </p:nvSpPr>
          <p:spPr>
            <a:xfrm>
              <a:off x="2677089" y="2560538"/>
              <a:ext cx="1195840" cy="615553"/>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0" normalizeH="0" baseline="0" noProof="0" dirty="0">
                  <a:ln>
                    <a:noFill/>
                  </a:ln>
                  <a:solidFill>
                    <a:srgbClr val="92BD39"/>
                  </a:solidFill>
                  <a:effectLst/>
                  <a:uLnTx/>
                  <a:uFillTx/>
                  <a:latin typeface="+mj-lt"/>
                  <a:ea typeface="+mn-ea"/>
                  <a:cs typeface="+mn-cs"/>
                </a:rPr>
                <a:t>Teaching &amp;
Assessment</a:t>
              </a:r>
            </a:p>
          </p:txBody>
        </p:sp>
        <p:sp>
          <p:nvSpPr>
            <p:cNvPr id="78" name="TextBox 34">
              <a:extLst>
                <a:ext uri="{FF2B5EF4-FFF2-40B4-BE49-F238E27FC236}">
                  <a16:creationId xmlns:a16="http://schemas.microsoft.com/office/drawing/2014/main" id="{B9D774C9-9EC5-302D-3F28-D374DB87037F}"/>
                </a:ext>
              </a:extLst>
            </p:cNvPr>
            <p:cNvSpPr txBox="1"/>
            <p:nvPr/>
          </p:nvSpPr>
          <p:spPr>
            <a:xfrm>
              <a:off x="1934493" y="4263094"/>
              <a:ext cx="1011815" cy="615553"/>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0" normalizeH="0" baseline="0" noProof="0" dirty="0">
                  <a:ln>
                    <a:noFill/>
                  </a:ln>
                  <a:solidFill>
                    <a:srgbClr val="3CC583"/>
                  </a:solidFill>
                  <a:effectLst/>
                  <a:uLnTx/>
                  <a:uFillTx/>
                  <a:latin typeface="+mj-lt"/>
                  <a:ea typeface="+mn-ea"/>
                  <a:cs typeface="+mn-cs"/>
                </a:rPr>
                <a:t>Programs </a:t>
              </a:r>
              <a:endParaRPr kumimoji="0" lang="fr-MA" sz="2000" b="1" i="0" u="none" strike="noStrike" kern="1200" cap="none" spc="0" normalizeH="0" baseline="0" noProof="0" dirty="0">
                <a:ln>
                  <a:noFill/>
                </a:ln>
                <a:solidFill>
                  <a:srgbClr val="3CC583"/>
                </a:solidFill>
                <a:effectLst/>
                <a:uLnTx/>
                <a:uFillTx/>
                <a:latin typeface="+mj-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0" normalizeH="0" baseline="0" noProof="0" dirty="0">
                  <a:ln>
                    <a:noFill/>
                  </a:ln>
                  <a:solidFill>
                    <a:srgbClr val="3CC583"/>
                  </a:solidFill>
                  <a:effectLst/>
                  <a:uLnTx/>
                  <a:uFillTx/>
                  <a:latin typeface="+mj-lt"/>
                  <a:ea typeface="+mn-ea"/>
                  <a:cs typeface="+mn-cs"/>
                </a:rPr>
                <a:t>Design</a:t>
              </a:r>
            </a:p>
          </p:txBody>
        </p:sp>
        <p:sp>
          <p:nvSpPr>
            <p:cNvPr id="79" name="TextBox 35">
              <a:extLst>
                <a:ext uri="{FF2B5EF4-FFF2-40B4-BE49-F238E27FC236}">
                  <a16:creationId xmlns:a16="http://schemas.microsoft.com/office/drawing/2014/main" id="{46082272-89C2-61D6-C997-B97110E13108}"/>
                </a:ext>
              </a:extLst>
            </p:cNvPr>
            <p:cNvSpPr txBox="1"/>
            <p:nvPr/>
          </p:nvSpPr>
          <p:spPr>
            <a:xfrm>
              <a:off x="3613937" y="4252378"/>
              <a:ext cx="1099660" cy="615553"/>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0" normalizeH="0" baseline="0" noProof="0" dirty="0">
                  <a:ln>
                    <a:noFill/>
                  </a:ln>
                  <a:solidFill>
                    <a:srgbClr val="E0CB15"/>
                  </a:solidFill>
                  <a:effectLst/>
                  <a:uLnTx/>
                  <a:uFillTx/>
                  <a:latin typeface="+mj-lt"/>
                  <a:ea typeface="+mn-ea"/>
                  <a:cs typeface="+mn-cs"/>
                </a:rPr>
                <a:t>Student</a:t>
              </a:r>
              <a:endParaRPr kumimoji="0" lang="fr-MA" sz="2000" b="1" i="0" u="none" strike="noStrike" kern="1200" cap="none" spc="0" normalizeH="0" baseline="0" noProof="0" dirty="0">
                <a:ln>
                  <a:noFill/>
                </a:ln>
                <a:solidFill>
                  <a:srgbClr val="E0CB15"/>
                </a:solidFill>
                <a:effectLst/>
                <a:uLnTx/>
                <a:uFillTx/>
                <a:latin typeface="+mj-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0" normalizeH="0" baseline="0" noProof="0" dirty="0">
                  <a:ln>
                    <a:noFill/>
                  </a:ln>
                  <a:solidFill>
                    <a:srgbClr val="E0CB15"/>
                  </a:solidFill>
                  <a:effectLst/>
                  <a:uLnTx/>
                  <a:uFillTx/>
                  <a:latin typeface="+mj-lt"/>
                  <a:ea typeface="+mn-ea"/>
                  <a:cs typeface="+mn-cs"/>
                </a:rPr>
                <a:t> Admission</a:t>
              </a:r>
            </a:p>
          </p:txBody>
        </p:sp>
        <p:sp>
          <p:nvSpPr>
            <p:cNvPr id="80" name="TextBox 36">
              <a:extLst>
                <a:ext uri="{FF2B5EF4-FFF2-40B4-BE49-F238E27FC236}">
                  <a16:creationId xmlns:a16="http://schemas.microsoft.com/office/drawing/2014/main" id="{EB04A945-1042-6A4C-C865-5F22B60A5A8D}"/>
                </a:ext>
              </a:extLst>
            </p:cNvPr>
            <p:cNvSpPr txBox="1"/>
            <p:nvPr/>
          </p:nvSpPr>
          <p:spPr>
            <a:xfrm>
              <a:off x="5180877" y="4263094"/>
              <a:ext cx="1364284" cy="615553"/>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0" normalizeH="0" baseline="0" noProof="0" dirty="0">
                  <a:ln>
                    <a:noFill/>
                  </a:ln>
                  <a:solidFill>
                    <a:srgbClr val="E55753"/>
                  </a:solidFill>
                  <a:effectLst/>
                  <a:uLnTx/>
                  <a:uFillTx/>
                  <a:latin typeface="+mj-lt"/>
                  <a:ea typeface="+mn-ea"/>
                  <a:cs typeface="+mn-cs"/>
                </a:rPr>
                <a:t>Staff </a:t>
              </a:r>
              <a:endParaRPr kumimoji="0" lang="fr-MA" sz="2000" b="1" i="0" u="none" strike="noStrike" kern="1200" cap="none" spc="0" normalizeH="0" baseline="0" noProof="0" dirty="0">
                <a:ln>
                  <a:noFill/>
                </a:ln>
                <a:solidFill>
                  <a:srgbClr val="E55753"/>
                </a:solidFill>
                <a:effectLst/>
                <a:uLnTx/>
                <a:uFillTx/>
                <a:latin typeface="+mj-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0" normalizeH="0" baseline="0" noProof="0" dirty="0">
                  <a:ln>
                    <a:noFill/>
                  </a:ln>
                  <a:solidFill>
                    <a:srgbClr val="E55753"/>
                  </a:solidFill>
                  <a:effectLst/>
                  <a:uLnTx/>
                  <a:uFillTx/>
                  <a:latin typeface="+mj-lt"/>
                  <a:ea typeface="+mn-ea"/>
                  <a:cs typeface="+mn-cs"/>
                </a:rPr>
                <a:t>Development</a:t>
              </a:r>
            </a:p>
          </p:txBody>
        </p:sp>
        <p:sp>
          <p:nvSpPr>
            <p:cNvPr id="81" name="TextBox 37">
              <a:extLst>
                <a:ext uri="{FF2B5EF4-FFF2-40B4-BE49-F238E27FC236}">
                  <a16:creationId xmlns:a16="http://schemas.microsoft.com/office/drawing/2014/main" id="{D93FDD22-0C23-0A46-EF3F-E53B03182BCB}"/>
                </a:ext>
              </a:extLst>
            </p:cNvPr>
            <p:cNvSpPr txBox="1"/>
            <p:nvPr/>
          </p:nvSpPr>
          <p:spPr>
            <a:xfrm>
              <a:off x="6919448" y="4253569"/>
              <a:ext cx="1383392" cy="615553"/>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0" normalizeH="0" baseline="0" noProof="0" dirty="0">
                  <a:ln>
                    <a:noFill/>
                  </a:ln>
                  <a:solidFill>
                    <a:srgbClr val="7F64EA"/>
                  </a:solidFill>
                  <a:effectLst/>
                  <a:uLnTx/>
                  <a:uFillTx/>
                  <a:latin typeface="+mj-lt"/>
                  <a:ea typeface="+mn-ea"/>
                  <a:cs typeface="+mn-cs"/>
                </a:rPr>
                <a:t>Continuous
Improvement</a:t>
              </a:r>
            </a:p>
          </p:txBody>
        </p:sp>
        <p:sp>
          <p:nvSpPr>
            <p:cNvPr id="82" name="TextBox 41">
              <a:extLst>
                <a:ext uri="{FF2B5EF4-FFF2-40B4-BE49-F238E27FC236}">
                  <a16:creationId xmlns:a16="http://schemas.microsoft.com/office/drawing/2014/main" id="{C0F1A994-0F18-3BD5-91A2-777F7F54F17F}"/>
                </a:ext>
              </a:extLst>
            </p:cNvPr>
            <p:cNvSpPr txBox="1"/>
            <p:nvPr/>
          </p:nvSpPr>
          <p:spPr>
            <a:xfrm>
              <a:off x="1028155" y="2527531"/>
              <a:ext cx="1226298" cy="615553"/>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0" normalizeH="0" baseline="0" noProof="0" dirty="0">
                  <a:ln>
                    <a:noFill/>
                  </a:ln>
                  <a:solidFill>
                    <a:srgbClr val="1EABDA"/>
                  </a:solidFill>
                  <a:effectLst/>
                  <a:uLnTx/>
                  <a:uFillTx/>
                  <a:latin typeface="+mj-lt"/>
                  <a:ea typeface="+mn-ea"/>
                  <a:cs typeface="+mn-cs"/>
                </a:rPr>
                <a:t>Policy &amp; </a:t>
              </a:r>
              <a:endParaRPr kumimoji="0" lang="fr-MA" sz="2000" b="1" i="0" u="none" strike="noStrike" kern="1200" cap="none" spc="0" normalizeH="0" baseline="0" noProof="0" dirty="0">
                <a:ln>
                  <a:noFill/>
                </a:ln>
                <a:solidFill>
                  <a:srgbClr val="1EABDA"/>
                </a:solidFill>
                <a:effectLst/>
                <a:uLnTx/>
                <a:uFillTx/>
                <a:latin typeface="+mj-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0" normalizeH="0" baseline="0" noProof="0" dirty="0">
                  <a:ln>
                    <a:noFill/>
                  </a:ln>
                  <a:solidFill>
                    <a:srgbClr val="1EABDA"/>
                  </a:solidFill>
                  <a:effectLst/>
                  <a:uLnTx/>
                  <a:uFillTx/>
                  <a:latin typeface="+mj-lt"/>
                  <a:ea typeface="+mn-ea"/>
                  <a:cs typeface="+mn-cs"/>
                </a:rPr>
                <a:t>Governance</a:t>
              </a:r>
            </a:p>
          </p:txBody>
        </p:sp>
        <p:sp>
          <p:nvSpPr>
            <p:cNvPr id="83" name="Rounded Rectangle 42">
              <a:extLst>
                <a:ext uri="{FF2B5EF4-FFF2-40B4-BE49-F238E27FC236}">
                  <a16:creationId xmlns:a16="http://schemas.microsoft.com/office/drawing/2014/main" id="{7A28E57D-14B7-F6CF-AF55-78E7ED83615D}"/>
                </a:ext>
              </a:extLst>
            </p:cNvPr>
            <p:cNvSpPr/>
            <p:nvPr/>
          </p:nvSpPr>
          <p:spPr>
            <a:xfrm>
              <a:off x="1407318" y="3353276"/>
              <a:ext cx="328612" cy="328612"/>
            </a:xfrm>
            <a:custGeom>
              <a:avLst/>
              <a:gdLst/>
              <a:ahLst/>
              <a:cxnLst/>
              <a:rect l="0" t="0" r="0" b="0"/>
              <a:pathLst>
                <a:path w="328612" h="328612">
                  <a:moveTo>
                    <a:pt x="214312" y="178593"/>
                  </a:moveTo>
                  <a:lnTo>
                    <a:pt x="214312" y="328612"/>
                  </a:lnTo>
                  <a:moveTo>
                    <a:pt x="171450" y="257175"/>
                  </a:moveTo>
                  <a:lnTo>
                    <a:pt x="135731" y="157162"/>
                  </a:lnTo>
                  <a:lnTo>
                    <a:pt x="100012" y="257175"/>
                  </a:lnTo>
                  <a:moveTo>
                    <a:pt x="214312" y="135731"/>
                  </a:moveTo>
                  <a:cubicBezTo>
                    <a:pt x="226148" y="135731"/>
                    <a:pt x="235743" y="145326"/>
                    <a:pt x="235743" y="157162"/>
                  </a:cubicBezTo>
                  <a:cubicBezTo>
                    <a:pt x="235743" y="168998"/>
                    <a:pt x="226148" y="178593"/>
                    <a:pt x="214312" y="178593"/>
                  </a:cubicBezTo>
                  <a:cubicBezTo>
                    <a:pt x="202476" y="178593"/>
                    <a:pt x="192881" y="168998"/>
                    <a:pt x="192881" y="157162"/>
                  </a:cubicBezTo>
                  <a:cubicBezTo>
                    <a:pt x="192881" y="145326"/>
                    <a:pt x="202476" y="135731"/>
                    <a:pt x="214312" y="135731"/>
                  </a:cubicBezTo>
                  <a:close/>
                  <a:moveTo>
                    <a:pt x="235743" y="157162"/>
                  </a:moveTo>
                  <a:lnTo>
                    <a:pt x="307181" y="157162"/>
                  </a:lnTo>
                  <a:moveTo>
                    <a:pt x="192881" y="157162"/>
                  </a:moveTo>
                  <a:lnTo>
                    <a:pt x="121443" y="157162"/>
                  </a:lnTo>
                  <a:moveTo>
                    <a:pt x="257175" y="328612"/>
                  </a:moveTo>
                  <a:lnTo>
                    <a:pt x="171450" y="328612"/>
                  </a:lnTo>
                  <a:moveTo>
                    <a:pt x="100012" y="257175"/>
                  </a:moveTo>
                  <a:cubicBezTo>
                    <a:pt x="100012" y="276901"/>
                    <a:pt x="116004" y="292893"/>
                    <a:pt x="135731" y="292893"/>
                  </a:cubicBezTo>
                  <a:cubicBezTo>
                    <a:pt x="155458" y="292893"/>
                    <a:pt x="171450" y="276901"/>
                    <a:pt x="171450" y="257175"/>
                  </a:cubicBezTo>
                  <a:close/>
                  <a:moveTo>
                    <a:pt x="257175" y="257175"/>
                  </a:moveTo>
                  <a:lnTo>
                    <a:pt x="292893" y="157162"/>
                  </a:lnTo>
                  <a:lnTo>
                    <a:pt x="328612" y="257175"/>
                  </a:lnTo>
                  <a:moveTo>
                    <a:pt x="328612" y="257175"/>
                  </a:moveTo>
                  <a:cubicBezTo>
                    <a:pt x="328612" y="276901"/>
                    <a:pt x="312620" y="292893"/>
                    <a:pt x="292893" y="292893"/>
                  </a:cubicBezTo>
                  <a:cubicBezTo>
                    <a:pt x="273166" y="292893"/>
                    <a:pt x="257175" y="276901"/>
                    <a:pt x="257175" y="257175"/>
                  </a:cubicBezTo>
                  <a:close/>
                  <a:moveTo>
                    <a:pt x="128587" y="328612"/>
                  </a:moveTo>
                  <a:lnTo>
                    <a:pt x="14287" y="328612"/>
                  </a:lnTo>
                  <a:cubicBezTo>
                    <a:pt x="6396" y="328612"/>
                    <a:pt x="0" y="322215"/>
                    <a:pt x="0" y="314325"/>
                  </a:cubicBezTo>
                  <a:lnTo>
                    <a:pt x="0" y="14287"/>
                  </a:lnTo>
                  <a:cubicBezTo>
                    <a:pt x="0" y="6396"/>
                    <a:pt x="6396" y="0"/>
                    <a:pt x="14287" y="0"/>
                  </a:cubicBezTo>
                  <a:lnTo>
                    <a:pt x="142875" y="0"/>
                  </a:lnTo>
                  <a:cubicBezTo>
                    <a:pt x="151917" y="490"/>
                    <a:pt x="160522" y="4054"/>
                    <a:pt x="167263" y="10101"/>
                  </a:cubicBezTo>
                  <a:lnTo>
                    <a:pt x="218498" y="61336"/>
                  </a:lnTo>
                  <a:cubicBezTo>
                    <a:pt x="224545" y="68077"/>
                    <a:pt x="228109" y="76682"/>
                    <a:pt x="228600" y="85724"/>
                  </a:cubicBezTo>
                  <a:lnTo>
                    <a:pt x="228600" y="107156"/>
                  </a:lnTo>
                  <a:moveTo>
                    <a:pt x="157162" y="3500"/>
                  </a:moveTo>
                  <a:lnTo>
                    <a:pt x="157162" y="57150"/>
                  </a:lnTo>
                  <a:cubicBezTo>
                    <a:pt x="157162" y="65040"/>
                    <a:pt x="163559" y="71437"/>
                    <a:pt x="171450" y="71437"/>
                  </a:cubicBezTo>
                  <a:lnTo>
                    <a:pt x="225099" y="71437"/>
                  </a:lnTo>
                  <a:moveTo>
                    <a:pt x="42862" y="71437"/>
                  </a:moveTo>
                  <a:lnTo>
                    <a:pt x="78581" y="71437"/>
                  </a:lnTo>
                  <a:moveTo>
                    <a:pt x="121443" y="114300"/>
                  </a:moveTo>
                  <a:lnTo>
                    <a:pt x="42862" y="114300"/>
                  </a:lnTo>
                </a:path>
              </a:pathLst>
            </a:custGeom>
            <a:noFill/>
            <a:ln w="14287">
              <a:solidFill>
                <a:srgbClr val="484848"/>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5400" b="0" i="0" u="none" strike="noStrike" kern="1200" cap="none" spc="0" normalizeH="0" baseline="0" noProof="0">
                <a:ln>
                  <a:noFill/>
                </a:ln>
                <a:solidFill>
                  <a:prstClr val="black"/>
                </a:solidFill>
                <a:effectLst/>
                <a:uLnTx/>
                <a:uFillTx/>
                <a:latin typeface="+mj-lt"/>
                <a:ea typeface="+mn-ea"/>
                <a:cs typeface="+mn-cs"/>
              </a:endParaRPr>
            </a:p>
          </p:txBody>
        </p:sp>
        <p:sp>
          <p:nvSpPr>
            <p:cNvPr id="84" name="Rounded Rectangle 43">
              <a:extLst>
                <a:ext uri="{FF2B5EF4-FFF2-40B4-BE49-F238E27FC236}">
                  <a16:creationId xmlns:a16="http://schemas.microsoft.com/office/drawing/2014/main" id="{04ED5DCD-779F-B522-EB4B-59612F1FE5AD}"/>
                </a:ext>
              </a:extLst>
            </p:cNvPr>
            <p:cNvSpPr/>
            <p:nvPr/>
          </p:nvSpPr>
          <p:spPr>
            <a:xfrm>
              <a:off x="3121818" y="3353276"/>
              <a:ext cx="328612" cy="328612"/>
            </a:xfrm>
            <a:custGeom>
              <a:avLst/>
              <a:gdLst/>
              <a:ahLst/>
              <a:cxnLst/>
              <a:rect l="0" t="0" r="0" b="0"/>
              <a:pathLst>
                <a:path w="328612" h="328612">
                  <a:moveTo>
                    <a:pt x="142875" y="0"/>
                  </a:moveTo>
                  <a:lnTo>
                    <a:pt x="314325" y="0"/>
                  </a:lnTo>
                  <a:cubicBezTo>
                    <a:pt x="322215" y="0"/>
                    <a:pt x="328612" y="6396"/>
                    <a:pt x="328612" y="14287"/>
                  </a:cubicBezTo>
                  <a:lnTo>
                    <a:pt x="328612" y="185737"/>
                  </a:lnTo>
                  <a:cubicBezTo>
                    <a:pt x="328612" y="193628"/>
                    <a:pt x="322215" y="200025"/>
                    <a:pt x="314325" y="200025"/>
                  </a:cubicBezTo>
                  <a:lnTo>
                    <a:pt x="178593" y="200025"/>
                  </a:lnTo>
                  <a:moveTo>
                    <a:pt x="211483" y="114300"/>
                  </a:moveTo>
                  <a:lnTo>
                    <a:pt x="264318" y="114300"/>
                  </a:lnTo>
                  <a:moveTo>
                    <a:pt x="275091" y="143089"/>
                  </a:moveTo>
                  <a:lnTo>
                    <a:pt x="244702" y="61922"/>
                  </a:lnTo>
                  <a:cubicBezTo>
                    <a:pt x="243654" y="59137"/>
                    <a:pt x="240990" y="57292"/>
                    <a:pt x="238015" y="57292"/>
                  </a:cubicBezTo>
                  <a:cubicBezTo>
                    <a:pt x="235040" y="57292"/>
                    <a:pt x="232376" y="59137"/>
                    <a:pt x="231328" y="61922"/>
                  </a:cubicBezTo>
                  <a:lnTo>
                    <a:pt x="200939" y="143089"/>
                  </a:lnTo>
                  <a:moveTo>
                    <a:pt x="71437" y="150018"/>
                  </a:moveTo>
                  <a:lnTo>
                    <a:pt x="71437" y="192881"/>
                  </a:lnTo>
                  <a:moveTo>
                    <a:pt x="42862" y="328612"/>
                  </a:moveTo>
                  <a:lnTo>
                    <a:pt x="35718" y="242887"/>
                  </a:lnTo>
                  <a:lnTo>
                    <a:pt x="0" y="242887"/>
                  </a:lnTo>
                  <a:lnTo>
                    <a:pt x="0" y="192881"/>
                  </a:lnTo>
                  <a:cubicBezTo>
                    <a:pt x="0" y="153427"/>
                    <a:pt x="31983" y="121443"/>
                    <a:pt x="71437" y="121443"/>
                  </a:cubicBezTo>
                  <a:cubicBezTo>
                    <a:pt x="110891" y="121443"/>
                    <a:pt x="142875" y="153427"/>
                    <a:pt x="142875" y="192881"/>
                  </a:cubicBezTo>
                  <a:lnTo>
                    <a:pt x="142875" y="242887"/>
                  </a:lnTo>
                  <a:lnTo>
                    <a:pt x="107156" y="242887"/>
                  </a:lnTo>
                  <a:lnTo>
                    <a:pt x="100012" y="328612"/>
                  </a:lnTo>
                  <a:close/>
                  <a:moveTo>
                    <a:pt x="28346" y="24617"/>
                  </a:moveTo>
                  <a:cubicBezTo>
                    <a:pt x="43993" y="40845"/>
                    <a:pt x="65568" y="50010"/>
                    <a:pt x="88111" y="50006"/>
                  </a:cubicBezTo>
                  <a:cubicBezTo>
                    <a:pt x="99410" y="50008"/>
                    <a:pt x="110591" y="47709"/>
                    <a:pt x="120972" y="43248"/>
                  </a:cubicBezTo>
                  <a:moveTo>
                    <a:pt x="71437" y="0"/>
                  </a:moveTo>
                  <a:cubicBezTo>
                    <a:pt x="99055" y="0"/>
                    <a:pt x="121443" y="22388"/>
                    <a:pt x="121443" y="50006"/>
                  </a:cubicBezTo>
                  <a:cubicBezTo>
                    <a:pt x="121443" y="77623"/>
                    <a:pt x="99055" y="100012"/>
                    <a:pt x="71437" y="100012"/>
                  </a:cubicBezTo>
                  <a:cubicBezTo>
                    <a:pt x="43819" y="100012"/>
                    <a:pt x="21431" y="77623"/>
                    <a:pt x="21431" y="50006"/>
                  </a:cubicBezTo>
                  <a:cubicBezTo>
                    <a:pt x="21431" y="22388"/>
                    <a:pt x="43819" y="0"/>
                    <a:pt x="71437" y="0"/>
                  </a:cubicBezTo>
                  <a:close/>
                </a:path>
              </a:pathLst>
            </a:custGeom>
            <a:noFill/>
            <a:ln w="14287">
              <a:solidFill>
                <a:srgbClr val="484848"/>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5400" b="0" i="0" u="none" strike="noStrike" kern="1200" cap="none" spc="0" normalizeH="0" baseline="0" noProof="0">
                <a:ln>
                  <a:noFill/>
                </a:ln>
                <a:solidFill>
                  <a:prstClr val="black"/>
                </a:solidFill>
                <a:effectLst/>
                <a:uLnTx/>
                <a:uFillTx/>
                <a:latin typeface="+mj-lt"/>
                <a:ea typeface="+mn-ea"/>
                <a:cs typeface="+mn-cs"/>
              </a:endParaRPr>
            </a:p>
          </p:txBody>
        </p:sp>
        <p:sp>
          <p:nvSpPr>
            <p:cNvPr id="85" name="Rounded Rectangle 44">
              <a:extLst>
                <a:ext uri="{FF2B5EF4-FFF2-40B4-BE49-F238E27FC236}">
                  <a16:creationId xmlns:a16="http://schemas.microsoft.com/office/drawing/2014/main" id="{7839A405-F44C-8D6C-B28D-0C8BD8A65D0C}"/>
                </a:ext>
              </a:extLst>
            </p:cNvPr>
            <p:cNvSpPr/>
            <p:nvPr/>
          </p:nvSpPr>
          <p:spPr>
            <a:xfrm>
              <a:off x="4829175" y="3346132"/>
              <a:ext cx="319237" cy="332184"/>
            </a:xfrm>
            <a:custGeom>
              <a:avLst/>
              <a:gdLst/>
              <a:ahLst/>
              <a:cxnLst/>
              <a:rect l="0" t="0" r="0" b="0"/>
              <a:pathLst>
                <a:path w="319237" h="332184">
                  <a:moveTo>
                    <a:pt x="204038" y="332184"/>
                  </a:moveTo>
                  <a:lnTo>
                    <a:pt x="204038" y="263604"/>
                  </a:lnTo>
                  <a:cubicBezTo>
                    <a:pt x="218325" y="250745"/>
                    <a:pt x="229950" y="231188"/>
                    <a:pt x="234236" y="211186"/>
                  </a:cubicBezTo>
                  <a:moveTo>
                    <a:pt x="94024" y="330755"/>
                  </a:moveTo>
                  <a:lnTo>
                    <a:pt x="94024" y="289321"/>
                  </a:lnTo>
                  <a:lnTo>
                    <a:pt x="64020" y="289321"/>
                  </a:lnTo>
                  <a:cubicBezTo>
                    <a:pt x="55447" y="289321"/>
                    <a:pt x="49732" y="283606"/>
                    <a:pt x="49732" y="275034"/>
                  </a:cubicBezTo>
                  <a:lnTo>
                    <a:pt x="49732" y="243601"/>
                  </a:lnTo>
                  <a:lnTo>
                    <a:pt x="32588" y="243601"/>
                  </a:lnTo>
                  <a:cubicBezTo>
                    <a:pt x="24015" y="243601"/>
                    <a:pt x="19729" y="235029"/>
                    <a:pt x="22586" y="227885"/>
                  </a:cubicBezTo>
                  <a:cubicBezTo>
                    <a:pt x="34016" y="203596"/>
                    <a:pt x="49732" y="173593"/>
                    <a:pt x="49732" y="173593"/>
                  </a:cubicBezTo>
                  <a:cubicBezTo>
                    <a:pt x="49732" y="135870"/>
                    <a:pt x="62850" y="104233"/>
                    <a:pt x="105454" y="93582"/>
                  </a:cubicBezTo>
                  <a:cubicBezTo>
                    <a:pt x="131592" y="86704"/>
                    <a:pt x="156405" y="90422"/>
                    <a:pt x="178619" y="99636"/>
                  </a:cubicBezTo>
                  <a:moveTo>
                    <a:pt x="253641" y="147875"/>
                  </a:moveTo>
                  <a:cubicBezTo>
                    <a:pt x="252212" y="157876"/>
                    <a:pt x="249355" y="170735"/>
                    <a:pt x="240782" y="187880"/>
                  </a:cubicBezTo>
                  <a:cubicBezTo>
                    <a:pt x="232210" y="206454"/>
                    <a:pt x="216494" y="219313"/>
                    <a:pt x="203635" y="212169"/>
                  </a:cubicBezTo>
                  <a:cubicBezTo>
                    <a:pt x="192205" y="206454"/>
                    <a:pt x="190776" y="193595"/>
                    <a:pt x="197920" y="180736"/>
                  </a:cubicBezTo>
                  <a:cubicBezTo>
                    <a:pt x="203635" y="170735"/>
                    <a:pt x="212207" y="153590"/>
                    <a:pt x="216494" y="135017"/>
                  </a:cubicBezTo>
                  <a:moveTo>
                    <a:pt x="319237" y="12501"/>
                  </a:moveTo>
                  <a:lnTo>
                    <a:pt x="281838" y="85211"/>
                  </a:lnTo>
                  <a:cubicBezTo>
                    <a:pt x="281838" y="85211"/>
                    <a:pt x="298983" y="116644"/>
                    <a:pt x="296125" y="148077"/>
                  </a:cubicBezTo>
                  <a:cubicBezTo>
                    <a:pt x="294696" y="178080"/>
                    <a:pt x="274694" y="206654"/>
                    <a:pt x="264693" y="215226"/>
                  </a:cubicBezTo>
                  <a:cubicBezTo>
                    <a:pt x="254691" y="225228"/>
                    <a:pt x="233260" y="216655"/>
                    <a:pt x="230403" y="203796"/>
                  </a:cubicBezTo>
                  <a:moveTo>
                    <a:pt x="0" y="0"/>
                  </a:moveTo>
                  <a:moveTo>
                    <a:pt x="201133" y="174673"/>
                  </a:moveTo>
                  <a:cubicBezTo>
                    <a:pt x="192422" y="193548"/>
                    <a:pt x="176450" y="206615"/>
                    <a:pt x="163383" y="199356"/>
                  </a:cubicBezTo>
                  <a:cubicBezTo>
                    <a:pt x="151767" y="193548"/>
                    <a:pt x="150315" y="180481"/>
                    <a:pt x="157575" y="167413"/>
                  </a:cubicBezTo>
                  <a:cubicBezTo>
                    <a:pt x="161744" y="160118"/>
                    <a:pt x="167578" y="148298"/>
                    <a:pt x="172054" y="135669"/>
                  </a:cubicBezTo>
                  <a:cubicBezTo>
                    <a:pt x="177187" y="120787"/>
                    <a:pt x="179349" y="105983"/>
                    <a:pt x="178618" y="99636"/>
                  </a:cubicBezTo>
                  <a:cubicBezTo>
                    <a:pt x="172275" y="97005"/>
                    <a:pt x="165849" y="94815"/>
                    <a:pt x="159394" y="93315"/>
                  </a:cubicBezTo>
                  <a:cubicBezTo>
                    <a:pt x="152939" y="91814"/>
                    <a:pt x="150744" y="91473"/>
                    <a:pt x="145458" y="90725"/>
                  </a:cubicBezTo>
                  <a:cubicBezTo>
                    <a:pt x="126884" y="85010"/>
                    <a:pt x="125456" y="50720"/>
                    <a:pt x="155459" y="50720"/>
                  </a:cubicBezTo>
                  <a:cubicBezTo>
                    <a:pt x="186891" y="50720"/>
                    <a:pt x="206894" y="57864"/>
                    <a:pt x="206894" y="57864"/>
                  </a:cubicBezTo>
                  <a:lnTo>
                    <a:pt x="226896" y="12143"/>
                  </a:lnTo>
                </a:path>
              </a:pathLst>
            </a:custGeom>
            <a:noFill/>
            <a:ln w="14287">
              <a:solidFill>
                <a:srgbClr val="484848"/>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5400" b="0" i="0" u="none" strike="noStrike" kern="1200" cap="none" spc="0" normalizeH="0" baseline="0" noProof="0">
                <a:ln>
                  <a:noFill/>
                </a:ln>
                <a:solidFill>
                  <a:prstClr val="black"/>
                </a:solidFill>
                <a:effectLst/>
                <a:uLnTx/>
                <a:uFillTx/>
                <a:latin typeface="+mj-lt"/>
                <a:ea typeface="+mn-ea"/>
                <a:cs typeface="+mn-cs"/>
              </a:endParaRPr>
            </a:p>
          </p:txBody>
        </p:sp>
        <p:sp>
          <p:nvSpPr>
            <p:cNvPr id="86" name="Rounded Rectangle 45">
              <a:extLst>
                <a:ext uri="{FF2B5EF4-FFF2-40B4-BE49-F238E27FC236}">
                  <a16:creationId xmlns:a16="http://schemas.microsoft.com/office/drawing/2014/main" id="{05E505BC-549D-5B46-0635-62C19706E258}"/>
                </a:ext>
              </a:extLst>
            </p:cNvPr>
            <p:cNvSpPr/>
            <p:nvPr/>
          </p:nvSpPr>
          <p:spPr>
            <a:xfrm>
              <a:off x="6550818" y="3353276"/>
              <a:ext cx="328612" cy="328612"/>
            </a:xfrm>
            <a:custGeom>
              <a:avLst/>
              <a:gdLst/>
              <a:ahLst/>
              <a:cxnLst/>
              <a:rect l="0" t="0" r="0" b="0"/>
              <a:pathLst>
                <a:path w="328612" h="328612">
                  <a:moveTo>
                    <a:pt x="328612" y="314325"/>
                  </a:moveTo>
                  <a:cubicBezTo>
                    <a:pt x="328612" y="322215"/>
                    <a:pt x="322215" y="328612"/>
                    <a:pt x="314325" y="328612"/>
                  </a:cubicBezTo>
                  <a:lnTo>
                    <a:pt x="14287" y="328612"/>
                  </a:lnTo>
                  <a:cubicBezTo>
                    <a:pt x="6396" y="328612"/>
                    <a:pt x="0" y="322215"/>
                    <a:pt x="0" y="314325"/>
                  </a:cubicBezTo>
                  <a:lnTo>
                    <a:pt x="0" y="14287"/>
                  </a:lnTo>
                  <a:cubicBezTo>
                    <a:pt x="0" y="6396"/>
                    <a:pt x="6396" y="0"/>
                    <a:pt x="14287" y="0"/>
                  </a:cubicBezTo>
                  <a:lnTo>
                    <a:pt x="314325" y="0"/>
                  </a:lnTo>
                  <a:cubicBezTo>
                    <a:pt x="322215" y="0"/>
                    <a:pt x="328612" y="6396"/>
                    <a:pt x="328612" y="14287"/>
                  </a:cubicBezTo>
                  <a:close/>
                  <a:moveTo>
                    <a:pt x="0" y="171450"/>
                  </a:moveTo>
                  <a:lnTo>
                    <a:pt x="328612" y="171450"/>
                  </a:lnTo>
                  <a:moveTo>
                    <a:pt x="100012" y="207168"/>
                  </a:moveTo>
                  <a:cubicBezTo>
                    <a:pt x="100012" y="203223"/>
                    <a:pt x="96814" y="200025"/>
                    <a:pt x="92868" y="200025"/>
                  </a:cubicBezTo>
                  <a:lnTo>
                    <a:pt x="50006" y="200025"/>
                  </a:lnTo>
                  <a:cubicBezTo>
                    <a:pt x="46060" y="200025"/>
                    <a:pt x="42862" y="203223"/>
                    <a:pt x="42862" y="207168"/>
                  </a:cubicBezTo>
                  <a:lnTo>
                    <a:pt x="42862" y="328612"/>
                  </a:lnTo>
                  <a:lnTo>
                    <a:pt x="100012" y="328612"/>
                  </a:lnTo>
                  <a:close/>
                  <a:moveTo>
                    <a:pt x="185737" y="171450"/>
                  </a:moveTo>
                  <a:lnTo>
                    <a:pt x="228600" y="171450"/>
                  </a:lnTo>
                  <a:lnTo>
                    <a:pt x="228600" y="57150"/>
                  </a:lnTo>
                  <a:lnTo>
                    <a:pt x="185737" y="57150"/>
                  </a:lnTo>
                  <a:close/>
                  <a:moveTo>
                    <a:pt x="313696" y="171450"/>
                  </a:moveTo>
                  <a:lnTo>
                    <a:pt x="264318" y="27603"/>
                  </a:lnTo>
                  <a:cubicBezTo>
                    <a:pt x="263040" y="23871"/>
                    <a:pt x="258978" y="21881"/>
                    <a:pt x="255246" y="23160"/>
                  </a:cubicBezTo>
                  <a:lnTo>
                    <a:pt x="228214" y="32446"/>
                  </a:lnTo>
                  <a:cubicBezTo>
                    <a:pt x="224482" y="33725"/>
                    <a:pt x="222492" y="37787"/>
                    <a:pt x="223770" y="41519"/>
                  </a:cubicBezTo>
                  <a:lnTo>
                    <a:pt x="268376" y="171450"/>
                  </a:lnTo>
                  <a:moveTo>
                    <a:pt x="185737" y="50006"/>
                  </a:moveTo>
                  <a:cubicBezTo>
                    <a:pt x="185737" y="46060"/>
                    <a:pt x="182539" y="42862"/>
                    <a:pt x="178593" y="42862"/>
                  </a:cubicBezTo>
                  <a:lnTo>
                    <a:pt x="135731" y="42862"/>
                  </a:lnTo>
                  <a:cubicBezTo>
                    <a:pt x="131785" y="42862"/>
                    <a:pt x="128587" y="46060"/>
                    <a:pt x="128587" y="50006"/>
                  </a:cubicBezTo>
                  <a:lnTo>
                    <a:pt x="128587" y="171450"/>
                  </a:lnTo>
                  <a:lnTo>
                    <a:pt x="185737" y="171450"/>
                  </a:lnTo>
                  <a:close/>
                  <a:moveTo>
                    <a:pt x="157162" y="207168"/>
                  </a:moveTo>
                  <a:cubicBezTo>
                    <a:pt x="157162" y="203223"/>
                    <a:pt x="153964" y="200025"/>
                    <a:pt x="150018" y="200025"/>
                  </a:cubicBezTo>
                  <a:lnTo>
                    <a:pt x="107156" y="200025"/>
                  </a:lnTo>
                  <a:cubicBezTo>
                    <a:pt x="103210" y="200025"/>
                    <a:pt x="100012" y="203223"/>
                    <a:pt x="100012" y="207168"/>
                  </a:cubicBezTo>
                  <a:lnTo>
                    <a:pt x="100012" y="328612"/>
                  </a:lnTo>
                  <a:lnTo>
                    <a:pt x="157162" y="328612"/>
                  </a:lnTo>
                  <a:close/>
                  <a:moveTo>
                    <a:pt x="285750" y="207168"/>
                  </a:moveTo>
                  <a:cubicBezTo>
                    <a:pt x="285750" y="203223"/>
                    <a:pt x="282551" y="200025"/>
                    <a:pt x="278606" y="200025"/>
                  </a:cubicBezTo>
                  <a:lnTo>
                    <a:pt x="250031" y="200025"/>
                  </a:lnTo>
                  <a:cubicBezTo>
                    <a:pt x="246085" y="200025"/>
                    <a:pt x="242887" y="203223"/>
                    <a:pt x="242887" y="207168"/>
                  </a:cubicBezTo>
                  <a:lnTo>
                    <a:pt x="242887" y="328612"/>
                  </a:lnTo>
                  <a:lnTo>
                    <a:pt x="285750" y="328612"/>
                  </a:lnTo>
                  <a:close/>
                  <a:moveTo>
                    <a:pt x="242887" y="221456"/>
                  </a:moveTo>
                  <a:cubicBezTo>
                    <a:pt x="242887" y="217510"/>
                    <a:pt x="239689" y="214312"/>
                    <a:pt x="235743" y="214312"/>
                  </a:cubicBezTo>
                  <a:lnTo>
                    <a:pt x="207168" y="214312"/>
                  </a:lnTo>
                  <a:cubicBezTo>
                    <a:pt x="203223" y="214312"/>
                    <a:pt x="200025" y="217510"/>
                    <a:pt x="200025" y="221456"/>
                  </a:cubicBezTo>
                  <a:lnTo>
                    <a:pt x="200025" y="328612"/>
                  </a:lnTo>
                  <a:lnTo>
                    <a:pt x="242887" y="328612"/>
                  </a:lnTo>
                  <a:close/>
                  <a:moveTo>
                    <a:pt x="71437" y="285750"/>
                  </a:moveTo>
                  <a:lnTo>
                    <a:pt x="71437" y="242887"/>
                  </a:lnTo>
                  <a:moveTo>
                    <a:pt x="128587" y="242887"/>
                  </a:moveTo>
                  <a:lnTo>
                    <a:pt x="128587" y="285750"/>
                  </a:lnTo>
                </a:path>
              </a:pathLst>
            </a:custGeom>
            <a:noFill/>
            <a:ln w="14287">
              <a:solidFill>
                <a:srgbClr val="484848"/>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5400" b="0" i="0" u="none" strike="noStrike" kern="1200" cap="none" spc="0" normalizeH="0" baseline="0" noProof="0">
                <a:ln>
                  <a:noFill/>
                </a:ln>
                <a:solidFill>
                  <a:prstClr val="black"/>
                </a:solidFill>
                <a:effectLst/>
                <a:uLnTx/>
                <a:uFillTx/>
                <a:latin typeface="+mj-lt"/>
                <a:ea typeface="+mn-ea"/>
                <a:cs typeface="+mn-cs"/>
              </a:endParaRPr>
            </a:p>
          </p:txBody>
        </p:sp>
        <p:sp>
          <p:nvSpPr>
            <p:cNvPr id="87" name="Rounded Rectangle 46">
              <a:extLst>
                <a:ext uri="{FF2B5EF4-FFF2-40B4-BE49-F238E27FC236}">
                  <a16:creationId xmlns:a16="http://schemas.microsoft.com/office/drawing/2014/main" id="{75CD18A9-D5F9-B3B0-4E45-F56EE43B5437}"/>
                </a:ext>
              </a:extLst>
            </p:cNvPr>
            <p:cNvSpPr/>
            <p:nvPr/>
          </p:nvSpPr>
          <p:spPr>
            <a:xfrm>
              <a:off x="2264568" y="3583335"/>
              <a:ext cx="328612" cy="325724"/>
            </a:xfrm>
            <a:custGeom>
              <a:avLst/>
              <a:gdLst/>
              <a:ahLst/>
              <a:cxnLst/>
              <a:rect l="0" t="0" r="0" b="0"/>
              <a:pathLst>
                <a:path w="328612" h="325724">
                  <a:moveTo>
                    <a:pt x="302123" y="37817"/>
                  </a:moveTo>
                  <a:cubicBezTo>
                    <a:pt x="304912" y="35027"/>
                    <a:pt x="304912" y="30505"/>
                    <a:pt x="302123" y="27716"/>
                  </a:cubicBezTo>
                  <a:lnTo>
                    <a:pt x="276520" y="2098"/>
                  </a:lnTo>
                  <a:cubicBezTo>
                    <a:pt x="275180" y="755"/>
                    <a:pt x="273360" y="0"/>
                    <a:pt x="271462" y="0"/>
                  </a:cubicBezTo>
                  <a:cubicBezTo>
                    <a:pt x="269564" y="0"/>
                    <a:pt x="267744" y="755"/>
                    <a:pt x="266404" y="2098"/>
                  </a:cubicBezTo>
                  <a:lnTo>
                    <a:pt x="164306" y="104268"/>
                  </a:lnTo>
                  <a:lnTo>
                    <a:pt x="150018" y="154274"/>
                  </a:lnTo>
                  <a:lnTo>
                    <a:pt x="200025" y="139987"/>
                  </a:lnTo>
                  <a:close/>
                  <a:moveTo>
                    <a:pt x="242887" y="25630"/>
                  </a:moveTo>
                  <a:lnTo>
                    <a:pt x="278606" y="61349"/>
                  </a:lnTo>
                  <a:moveTo>
                    <a:pt x="164277" y="104225"/>
                  </a:moveTo>
                  <a:lnTo>
                    <a:pt x="199996" y="139944"/>
                  </a:lnTo>
                  <a:moveTo>
                    <a:pt x="307181" y="68549"/>
                  </a:moveTo>
                  <a:lnTo>
                    <a:pt x="321468" y="68549"/>
                  </a:lnTo>
                  <a:cubicBezTo>
                    <a:pt x="325414" y="68549"/>
                    <a:pt x="328612" y="71748"/>
                    <a:pt x="328612" y="75693"/>
                  </a:cubicBezTo>
                  <a:lnTo>
                    <a:pt x="328612" y="318581"/>
                  </a:lnTo>
                  <a:cubicBezTo>
                    <a:pt x="328612" y="322526"/>
                    <a:pt x="325414" y="325724"/>
                    <a:pt x="321468" y="325724"/>
                  </a:cubicBezTo>
                  <a:lnTo>
                    <a:pt x="7143" y="325724"/>
                  </a:lnTo>
                  <a:cubicBezTo>
                    <a:pt x="3198" y="325724"/>
                    <a:pt x="0" y="322526"/>
                    <a:pt x="0" y="318581"/>
                  </a:cubicBezTo>
                  <a:lnTo>
                    <a:pt x="0" y="75693"/>
                  </a:lnTo>
                  <a:cubicBezTo>
                    <a:pt x="0" y="71748"/>
                    <a:pt x="3198" y="68549"/>
                    <a:pt x="7143" y="68549"/>
                  </a:cubicBezTo>
                  <a:lnTo>
                    <a:pt x="164306" y="68549"/>
                  </a:lnTo>
                  <a:moveTo>
                    <a:pt x="107156" y="111412"/>
                  </a:moveTo>
                  <a:lnTo>
                    <a:pt x="50006" y="111412"/>
                  </a:lnTo>
                  <a:cubicBezTo>
                    <a:pt x="46060" y="111412"/>
                    <a:pt x="42862" y="114610"/>
                    <a:pt x="42862" y="118556"/>
                  </a:cubicBezTo>
                  <a:lnTo>
                    <a:pt x="42862" y="275718"/>
                  </a:lnTo>
                  <a:cubicBezTo>
                    <a:pt x="42862" y="279664"/>
                    <a:pt x="46060" y="282862"/>
                    <a:pt x="50006" y="282862"/>
                  </a:cubicBezTo>
                  <a:lnTo>
                    <a:pt x="171450" y="282862"/>
                  </a:lnTo>
                  <a:lnTo>
                    <a:pt x="171450" y="232856"/>
                  </a:lnTo>
                  <a:cubicBezTo>
                    <a:pt x="171450" y="228910"/>
                    <a:pt x="174648" y="225712"/>
                    <a:pt x="178593" y="225712"/>
                  </a:cubicBezTo>
                  <a:lnTo>
                    <a:pt x="235743" y="225712"/>
                  </a:lnTo>
                  <a:cubicBezTo>
                    <a:pt x="239689" y="225712"/>
                    <a:pt x="242887" y="228910"/>
                    <a:pt x="242887" y="232856"/>
                  </a:cubicBezTo>
                  <a:lnTo>
                    <a:pt x="242887" y="282862"/>
                  </a:lnTo>
                  <a:lnTo>
                    <a:pt x="278606" y="282862"/>
                  </a:lnTo>
                  <a:cubicBezTo>
                    <a:pt x="282551" y="282862"/>
                    <a:pt x="285750" y="279664"/>
                    <a:pt x="285750" y="275718"/>
                  </a:cubicBezTo>
                  <a:lnTo>
                    <a:pt x="285750" y="118556"/>
                  </a:lnTo>
                  <a:moveTo>
                    <a:pt x="242887" y="254244"/>
                  </a:moveTo>
                  <a:lnTo>
                    <a:pt x="171450" y="254244"/>
                  </a:lnTo>
                  <a:moveTo>
                    <a:pt x="242887" y="282819"/>
                  </a:moveTo>
                  <a:lnTo>
                    <a:pt x="171450" y="282819"/>
                  </a:lnTo>
                  <a:moveTo>
                    <a:pt x="42862" y="182807"/>
                  </a:moveTo>
                  <a:lnTo>
                    <a:pt x="107156" y="182807"/>
                  </a:lnTo>
                  <a:moveTo>
                    <a:pt x="221456" y="197094"/>
                  </a:moveTo>
                  <a:lnTo>
                    <a:pt x="285750" y="197094"/>
                  </a:lnTo>
                  <a:moveTo>
                    <a:pt x="221456" y="168519"/>
                  </a:moveTo>
                  <a:lnTo>
                    <a:pt x="285750" y="168519"/>
                  </a:lnTo>
                  <a:moveTo>
                    <a:pt x="42862" y="225712"/>
                  </a:moveTo>
                  <a:lnTo>
                    <a:pt x="92868" y="225712"/>
                  </a:lnTo>
                  <a:cubicBezTo>
                    <a:pt x="96814" y="225712"/>
                    <a:pt x="100012" y="228910"/>
                    <a:pt x="100012" y="232856"/>
                  </a:cubicBezTo>
                  <a:lnTo>
                    <a:pt x="100012" y="282862"/>
                  </a:lnTo>
                </a:path>
              </a:pathLst>
            </a:custGeom>
            <a:noFill/>
            <a:ln w="14287">
              <a:solidFill>
                <a:srgbClr val="484848"/>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5400" b="0" i="0" u="none" strike="noStrike" kern="1200" cap="none" spc="0" normalizeH="0" baseline="0" noProof="0">
                <a:ln>
                  <a:noFill/>
                </a:ln>
                <a:solidFill>
                  <a:prstClr val="black"/>
                </a:solidFill>
                <a:effectLst/>
                <a:uLnTx/>
                <a:uFillTx/>
                <a:latin typeface="+mj-lt"/>
                <a:ea typeface="+mn-ea"/>
                <a:cs typeface="+mn-cs"/>
              </a:endParaRPr>
            </a:p>
          </p:txBody>
        </p:sp>
        <p:sp>
          <p:nvSpPr>
            <p:cNvPr id="88" name="Rounded Rectangle 47">
              <a:extLst>
                <a:ext uri="{FF2B5EF4-FFF2-40B4-BE49-F238E27FC236}">
                  <a16:creationId xmlns:a16="http://schemas.microsoft.com/office/drawing/2014/main" id="{C37938A2-6FC3-01D6-9C3C-E9743539E42D}"/>
                </a:ext>
              </a:extLst>
            </p:cNvPr>
            <p:cNvSpPr/>
            <p:nvPr/>
          </p:nvSpPr>
          <p:spPr>
            <a:xfrm>
              <a:off x="3971925" y="3574732"/>
              <a:ext cx="317899" cy="332184"/>
            </a:xfrm>
            <a:custGeom>
              <a:avLst/>
              <a:gdLst/>
              <a:ahLst/>
              <a:cxnLst/>
              <a:rect l="0" t="0" r="0" b="0"/>
              <a:pathLst>
                <a:path w="317899" h="332184">
                  <a:moveTo>
                    <a:pt x="152159" y="309324"/>
                  </a:moveTo>
                  <a:lnTo>
                    <a:pt x="63575" y="309324"/>
                  </a:lnTo>
                  <a:cubicBezTo>
                    <a:pt x="42144" y="309324"/>
                    <a:pt x="24999" y="292179"/>
                    <a:pt x="24999" y="270748"/>
                  </a:cubicBezTo>
                  <a:lnTo>
                    <a:pt x="24999" y="49291"/>
                  </a:lnTo>
                  <a:cubicBezTo>
                    <a:pt x="24999" y="27860"/>
                    <a:pt x="42144" y="10715"/>
                    <a:pt x="63575" y="10715"/>
                  </a:cubicBezTo>
                  <a:lnTo>
                    <a:pt x="167875" y="10715"/>
                  </a:lnTo>
                  <a:cubicBezTo>
                    <a:pt x="192164" y="10715"/>
                    <a:pt x="210737" y="29289"/>
                    <a:pt x="210737" y="53577"/>
                  </a:cubicBezTo>
                  <a:lnTo>
                    <a:pt x="210737" y="127872"/>
                  </a:lnTo>
                  <a:moveTo>
                    <a:pt x="24999" y="245030"/>
                  </a:moveTo>
                  <a:lnTo>
                    <a:pt x="152159" y="245030"/>
                  </a:lnTo>
                  <a:moveTo>
                    <a:pt x="253605" y="246459"/>
                  </a:moveTo>
                  <a:cubicBezTo>
                    <a:pt x="229934" y="246459"/>
                    <a:pt x="210743" y="227269"/>
                    <a:pt x="210743" y="203596"/>
                  </a:cubicBezTo>
                  <a:cubicBezTo>
                    <a:pt x="210743" y="179923"/>
                    <a:pt x="229934" y="160734"/>
                    <a:pt x="253605" y="160734"/>
                  </a:cubicBezTo>
                  <a:cubicBezTo>
                    <a:pt x="277278" y="160734"/>
                    <a:pt x="296468" y="179923"/>
                    <a:pt x="296468" y="203596"/>
                  </a:cubicBezTo>
                  <a:cubicBezTo>
                    <a:pt x="296468" y="227269"/>
                    <a:pt x="277278" y="246459"/>
                    <a:pt x="253605" y="246459"/>
                  </a:cubicBezTo>
                  <a:close/>
                  <a:moveTo>
                    <a:pt x="189312" y="332184"/>
                  </a:moveTo>
                  <a:cubicBezTo>
                    <a:pt x="189312" y="296465"/>
                    <a:pt x="217887" y="267890"/>
                    <a:pt x="253605" y="267890"/>
                  </a:cubicBezTo>
                  <a:cubicBezTo>
                    <a:pt x="289324" y="267890"/>
                    <a:pt x="317899" y="296465"/>
                    <a:pt x="317899" y="332184"/>
                  </a:cubicBezTo>
                  <a:moveTo>
                    <a:pt x="0" y="0"/>
                  </a:moveTo>
                  <a:moveTo>
                    <a:pt x="153587" y="160734"/>
                  </a:moveTo>
                  <a:lnTo>
                    <a:pt x="127271" y="81786"/>
                  </a:lnTo>
                  <a:cubicBezTo>
                    <a:pt x="125922" y="77739"/>
                    <a:pt x="122134" y="75009"/>
                    <a:pt x="117868" y="75009"/>
                  </a:cubicBezTo>
                  <a:lnTo>
                    <a:pt x="117868" y="75009"/>
                  </a:lnTo>
                  <a:cubicBezTo>
                    <a:pt x="113602" y="75009"/>
                    <a:pt x="109814" y="77739"/>
                    <a:pt x="108465" y="81786"/>
                  </a:cubicBezTo>
                  <a:lnTo>
                    <a:pt x="82149" y="160734"/>
                  </a:lnTo>
                  <a:moveTo>
                    <a:pt x="91674" y="132159"/>
                  </a:moveTo>
                  <a:lnTo>
                    <a:pt x="144062" y="132159"/>
                  </a:lnTo>
                </a:path>
              </a:pathLst>
            </a:custGeom>
            <a:noFill/>
            <a:ln w="14287">
              <a:solidFill>
                <a:srgbClr val="484848"/>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5400" b="0" i="0" u="none" strike="noStrike" kern="1200" cap="none" spc="0" normalizeH="0" baseline="0" noProof="0">
                <a:ln>
                  <a:noFill/>
                </a:ln>
                <a:solidFill>
                  <a:prstClr val="black"/>
                </a:solidFill>
                <a:effectLst/>
                <a:uLnTx/>
                <a:uFillTx/>
                <a:latin typeface="+mj-lt"/>
                <a:ea typeface="+mn-ea"/>
                <a:cs typeface="+mn-cs"/>
              </a:endParaRPr>
            </a:p>
          </p:txBody>
        </p:sp>
        <p:sp>
          <p:nvSpPr>
            <p:cNvPr id="89" name="Rounded Rectangle 48">
              <a:extLst>
                <a:ext uri="{FF2B5EF4-FFF2-40B4-BE49-F238E27FC236}">
                  <a16:creationId xmlns:a16="http://schemas.microsoft.com/office/drawing/2014/main" id="{E7BB41CD-042A-EF4D-E210-ECF6F3EC03A8}"/>
                </a:ext>
              </a:extLst>
            </p:cNvPr>
            <p:cNvSpPr/>
            <p:nvPr/>
          </p:nvSpPr>
          <p:spPr>
            <a:xfrm>
              <a:off x="5696511" y="3581867"/>
              <a:ext cx="322726" cy="328621"/>
            </a:xfrm>
            <a:custGeom>
              <a:avLst/>
              <a:gdLst/>
              <a:ahLst/>
              <a:cxnLst/>
              <a:rect l="0" t="0" r="0" b="0"/>
              <a:pathLst>
                <a:path w="322726" h="328621">
                  <a:moveTo>
                    <a:pt x="122629" y="328621"/>
                  </a:moveTo>
                  <a:lnTo>
                    <a:pt x="122629" y="316948"/>
                  </a:lnTo>
                  <a:cubicBezTo>
                    <a:pt x="123642" y="290256"/>
                    <a:pt x="145574" y="269140"/>
                    <a:pt x="172285" y="269140"/>
                  </a:cubicBezTo>
                  <a:cubicBezTo>
                    <a:pt x="198996" y="269140"/>
                    <a:pt x="220929" y="290256"/>
                    <a:pt x="221942" y="316948"/>
                  </a:cubicBezTo>
                  <a:lnTo>
                    <a:pt x="221942" y="328621"/>
                  </a:lnTo>
                  <a:moveTo>
                    <a:pt x="144689" y="214993"/>
                  </a:moveTo>
                  <a:cubicBezTo>
                    <a:pt x="144684" y="199752"/>
                    <a:pt x="157473" y="187395"/>
                    <a:pt x="173250" y="187395"/>
                  </a:cubicBezTo>
                  <a:cubicBezTo>
                    <a:pt x="189027" y="187395"/>
                    <a:pt x="201815" y="199752"/>
                    <a:pt x="201810" y="214993"/>
                  </a:cubicBezTo>
                  <a:cubicBezTo>
                    <a:pt x="201815" y="230233"/>
                    <a:pt x="189027" y="242590"/>
                    <a:pt x="173250" y="242590"/>
                  </a:cubicBezTo>
                  <a:cubicBezTo>
                    <a:pt x="157473" y="242590"/>
                    <a:pt x="144684" y="230233"/>
                    <a:pt x="144689" y="214993"/>
                  </a:cubicBezTo>
                  <a:moveTo>
                    <a:pt x="221942" y="328621"/>
                  </a:moveTo>
                  <a:lnTo>
                    <a:pt x="221942" y="316948"/>
                  </a:lnTo>
                  <a:cubicBezTo>
                    <a:pt x="222850" y="290175"/>
                    <a:pt x="244817" y="268941"/>
                    <a:pt x="271605" y="268941"/>
                  </a:cubicBezTo>
                  <a:cubicBezTo>
                    <a:pt x="298393" y="268941"/>
                    <a:pt x="320360" y="290175"/>
                    <a:pt x="321268" y="316948"/>
                  </a:cubicBezTo>
                  <a:lnTo>
                    <a:pt x="321268" y="328621"/>
                  </a:lnTo>
                  <a:moveTo>
                    <a:pt x="244001" y="214993"/>
                  </a:moveTo>
                  <a:cubicBezTo>
                    <a:pt x="243996" y="199752"/>
                    <a:pt x="256785" y="187395"/>
                    <a:pt x="272562" y="187395"/>
                  </a:cubicBezTo>
                  <a:cubicBezTo>
                    <a:pt x="288339" y="187395"/>
                    <a:pt x="301128" y="199752"/>
                    <a:pt x="301123" y="214993"/>
                  </a:cubicBezTo>
                  <a:cubicBezTo>
                    <a:pt x="301128" y="230233"/>
                    <a:pt x="288339" y="242590"/>
                    <a:pt x="272562" y="242590"/>
                  </a:cubicBezTo>
                  <a:cubicBezTo>
                    <a:pt x="256785" y="242590"/>
                    <a:pt x="243996" y="230233"/>
                    <a:pt x="244001" y="214993"/>
                  </a:cubicBezTo>
                  <a:moveTo>
                    <a:pt x="194610" y="9"/>
                  </a:moveTo>
                  <a:lnTo>
                    <a:pt x="308109" y="9"/>
                  </a:lnTo>
                  <a:cubicBezTo>
                    <a:pt x="316176" y="9"/>
                    <a:pt x="322718" y="6544"/>
                    <a:pt x="322726" y="14611"/>
                  </a:cubicBezTo>
                  <a:lnTo>
                    <a:pt x="322726" y="109551"/>
                  </a:lnTo>
                  <a:cubicBezTo>
                    <a:pt x="322718" y="117618"/>
                    <a:pt x="316176" y="124153"/>
                    <a:pt x="308109" y="124153"/>
                  </a:cubicBezTo>
                  <a:lnTo>
                    <a:pt x="182937" y="124153"/>
                  </a:lnTo>
                  <a:moveTo>
                    <a:pt x="286792" y="81819"/>
                  </a:moveTo>
                  <a:lnTo>
                    <a:pt x="273534" y="60788"/>
                  </a:lnTo>
                  <a:lnTo>
                    <a:pt x="248959" y="75390"/>
                  </a:lnTo>
                  <a:lnTo>
                    <a:pt x="230528" y="53487"/>
                  </a:lnTo>
                  <a:moveTo>
                    <a:pt x="21902" y="37313"/>
                  </a:moveTo>
                  <a:cubicBezTo>
                    <a:pt x="21897" y="16707"/>
                    <a:pt x="38601" y="0"/>
                    <a:pt x="59207" y="0"/>
                  </a:cubicBezTo>
                  <a:cubicBezTo>
                    <a:pt x="79813" y="0"/>
                    <a:pt x="96517" y="16707"/>
                    <a:pt x="96512" y="37313"/>
                  </a:cubicBezTo>
                  <a:cubicBezTo>
                    <a:pt x="96517" y="57920"/>
                    <a:pt x="79813" y="74627"/>
                    <a:pt x="59207" y="74627"/>
                  </a:cubicBezTo>
                  <a:cubicBezTo>
                    <a:pt x="38601" y="74627"/>
                    <a:pt x="21897" y="57920"/>
                    <a:pt x="21902" y="37313"/>
                  </a:cubicBezTo>
                  <a:moveTo>
                    <a:pt x="0" y="200962"/>
                  </a:moveTo>
                  <a:lnTo>
                    <a:pt x="0" y="144441"/>
                  </a:lnTo>
                  <a:cubicBezTo>
                    <a:pt x="0" y="131588"/>
                    <a:pt x="5111" y="119263"/>
                    <a:pt x="14208" y="110183"/>
                  </a:cubicBezTo>
                  <a:cubicBezTo>
                    <a:pt x="23304" y="101102"/>
                    <a:pt x="35638" y="96012"/>
                    <a:pt x="48491" y="96035"/>
                  </a:cubicBezTo>
                  <a:lnTo>
                    <a:pt x="95469" y="96035"/>
                  </a:lnTo>
                  <a:cubicBezTo>
                    <a:pt x="100422" y="96039"/>
                    <a:pt x="105101" y="93762"/>
                    <a:pt x="108156" y="89863"/>
                  </a:cubicBezTo>
                  <a:lnTo>
                    <a:pt x="151176" y="34599"/>
                  </a:lnTo>
                  <a:cubicBezTo>
                    <a:pt x="159405" y="24324"/>
                    <a:pt x="174334" y="22505"/>
                    <a:pt x="184790" y="30502"/>
                  </a:cubicBezTo>
                  <a:cubicBezTo>
                    <a:pt x="195246" y="38500"/>
                    <a:pt x="197399" y="53384"/>
                    <a:pt x="189637" y="64017"/>
                  </a:cubicBezTo>
                  <a:lnTo>
                    <a:pt x="189252" y="64503"/>
                  </a:lnTo>
                  <a:lnTo>
                    <a:pt x="110413" y="167630"/>
                  </a:lnTo>
                  <a:lnTo>
                    <a:pt x="110413" y="167630"/>
                  </a:lnTo>
                  <a:lnTo>
                    <a:pt x="110413" y="202205"/>
                  </a:lnTo>
                  <a:moveTo>
                    <a:pt x="295279" y="124153"/>
                  </a:moveTo>
                  <a:lnTo>
                    <a:pt x="295279" y="150756"/>
                  </a:lnTo>
                  <a:moveTo>
                    <a:pt x="59207" y="150756"/>
                  </a:moveTo>
                  <a:lnTo>
                    <a:pt x="59207" y="128753"/>
                  </a:lnTo>
                </a:path>
              </a:pathLst>
            </a:custGeom>
            <a:noFill/>
            <a:ln w="14287">
              <a:solidFill>
                <a:srgbClr val="484848"/>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5400" b="0" i="0" u="none" strike="noStrike" kern="1200" cap="none" spc="0" normalizeH="0" baseline="0" noProof="0">
                <a:ln>
                  <a:noFill/>
                </a:ln>
                <a:solidFill>
                  <a:prstClr val="black"/>
                </a:solidFill>
                <a:effectLst/>
                <a:uLnTx/>
                <a:uFillTx/>
                <a:latin typeface="+mj-lt"/>
                <a:ea typeface="+mn-ea"/>
                <a:cs typeface="+mn-cs"/>
              </a:endParaRPr>
            </a:p>
          </p:txBody>
        </p:sp>
        <p:sp>
          <p:nvSpPr>
            <p:cNvPr id="90" name="Rounded Rectangle 49">
              <a:extLst>
                <a:ext uri="{FF2B5EF4-FFF2-40B4-BE49-F238E27FC236}">
                  <a16:creationId xmlns:a16="http://schemas.microsoft.com/office/drawing/2014/main" id="{59211B3C-089C-1482-6454-43F2C0DA6F78}"/>
                </a:ext>
              </a:extLst>
            </p:cNvPr>
            <p:cNvSpPr/>
            <p:nvPr/>
          </p:nvSpPr>
          <p:spPr>
            <a:xfrm>
              <a:off x="7433764" y="3581876"/>
              <a:ext cx="277231" cy="328612"/>
            </a:xfrm>
            <a:custGeom>
              <a:avLst/>
              <a:gdLst/>
              <a:ahLst/>
              <a:cxnLst/>
              <a:rect l="0" t="0" r="0" b="0"/>
              <a:pathLst>
                <a:path w="277231" h="328612">
                  <a:moveTo>
                    <a:pt x="65744" y="214141"/>
                  </a:moveTo>
                  <a:lnTo>
                    <a:pt x="54314" y="214141"/>
                  </a:lnTo>
                  <a:cubicBezTo>
                    <a:pt x="54314" y="214141"/>
                    <a:pt x="21" y="207068"/>
                    <a:pt x="21" y="153862"/>
                  </a:cubicBezTo>
                  <a:cubicBezTo>
                    <a:pt x="0" y="130291"/>
                    <a:pt x="13744" y="108879"/>
                    <a:pt x="35183" y="99083"/>
                  </a:cubicBezTo>
                  <a:cubicBezTo>
                    <a:pt x="35990" y="87408"/>
                    <a:pt x="42028" y="76723"/>
                    <a:pt x="51613" y="70008"/>
                  </a:cubicBezTo>
                  <a:moveTo>
                    <a:pt x="205304" y="81067"/>
                  </a:moveTo>
                  <a:cubicBezTo>
                    <a:pt x="212834" y="89367"/>
                    <a:pt x="218130" y="99446"/>
                    <a:pt x="220691" y="110356"/>
                  </a:cubicBezTo>
                  <a:cubicBezTo>
                    <a:pt x="221817" y="115044"/>
                    <a:pt x="222501" y="119828"/>
                    <a:pt x="222735" y="124644"/>
                  </a:cubicBezTo>
                  <a:cubicBezTo>
                    <a:pt x="236070" y="121855"/>
                    <a:pt x="249952" y="125226"/>
                    <a:pt x="260523" y="133818"/>
                  </a:cubicBezTo>
                  <a:cubicBezTo>
                    <a:pt x="271095" y="142411"/>
                    <a:pt x="277231" y="155311"/>
                    <a:pt x="277227" y="168935"/>
                  </a:cubicBezTo>
                  <a:cubicBezTo>
                    <a:pt x="277227" y="214855"/>
                    <a:pt x="229007" y="214141"/>
                    <a:pt x="229007" y="214141"/>
                  </a:cubicBezTo>
                  <a:lnTo>
                    <a:pt x="215448" y="214141"/>
                  </a:lnTo>
                  <a:moveTo>
                    <a:pt x="107177" y="110470"/>
                  </a:moveTo>
                  <a:lnTo>
                    <a:pt x="168342" y="110470"/>
                  </a:lnTo>
                  <a:moveTo>
                    <a:pt x="137724" y="73652"/>
                  </a:moveTo>
                  <a:cubicBezTo>
                    <a:pt x="137724" y="48291"/>
                    <a:pt x="97019" y="79981"/>
                    <a:pt x="96119" y="3786"/>
                  </a:cubicBezTo>
                  <a:cubicBezTo>
                    <a:pt x="96095" y="1729"/>
                    <a:pt x="97734" y="39"/>
                    <a:pt x="99791" y="0"/>
                  </a:cubicBezTo>
                  <a:lnTo>
                    <a:pt x="175643" y="0"/>
                  </a:lnTo>
                  <a:cubicBezTo>
                    <a:pt x="177701" y="39"/>
                    <a:pt x="179345" y="1727"/>
                    <a:pt x="179329" y="3786"/>
                  </a:cubicBezTo>
                  <a:cubicBezTo>
                    <a:pt x="178400" y="79981"/>
                    <a:pt x="137724" y="48291"/>
                    <a:pt x="137724" y="73652"/>
                  </a:cubicBezTo>
                  <a:lnTo>
                    <a:pt x="137724" y="110470"/>
                  </a:lnTo>
                  <a:moveTo>
                    <a:pt x="108406" y="51363"/>
                  </a:moveTo>
                  <a:lnTo>
                    <a:pt x="101191" y="54221"/>
                  </a:lnTo>
                  <a:cubicBezTo>
                    <a:pt x="64943" y="64150"/>
                    <a:pt x="61614" y="28932"/>
                    <a:pt x="60400" y="15487"/>
                  </a:cubicBezTo>
                  <a:cubicBezTo>
                    <a:pt x="60400" y="15330"/>
                    <a:pt x="60400" y="15173"/>
                    <a:pt x="60400" y="15030"/>
                  </a:cubicBezTo>
                  <a:cubicBezTo>
                    <a:pt x="60404" y="13822"/>
                    <a:pt x="60888" y="12666"/>
                    <a:pt x="61746" y="11816"/>
                  </a:cubicBezTo>
                  <a:cubicBezTo>
                    <a:pt x="62604" y="10967"/>
                    <a:pt x="63765" y="10493"/>
                    <a:pt x="64972" y="10501"/>
                  </a:cubicBezTo>
                  <a:lnTo>
                    <a:pt x="96119" y="10501"/>
                  </a:lnTo>
                  <a:moveTo>
                    <a:pt x="179129" y="10501"/>
                  </a:moveTo>
                  <a:lnTo>
                    <a:pt x="211662" y="10501"/>
                  </a:lnTo>
                  <a:cubicBezTo>
                    <a:pt x="212869" y="10493"/>
                    <a:pt x="214030" y="10967"/>
                    <a:pt x="214888" y="11816"/>
                  </a:cubicBezTo>
                  <a:cubicBezTo>
                    <a:pt x="215746" y="12666"/>
                    <a:pt x="216230" y="13822"/>
                    <a:pt x="216234" y="15030"/>
                  </a:cubicBezTo>
                  <a:cubicBezTo>
                    <a:pt x="216234" y="15173"/>
                    <a:pt x="216234" y="15330"/>
                    <a:pt x="216234" y="15487"/>
                  </a:cubicBezTo>
                  <a:cubicBezTo>
                    <a:pt x="215062" y="28503"/>
                    <a:pt x="211948" y="61893"/>
                    <a:pt x="178872" y="55049"/>
                  </a:cubicBezTo>
                  <a:lnTo>
                    <a:pt x="165927" y="52520"/>
                  </a:lnTo>
                  <a:moveTo>
                    <a:pt x="102148" y="147947"/>
                  </a:moveTo>
                  <a:lnTo>
                    <a:pt x="87689" y="328612"/>
                  </a:lnTo>
                  <a:moveTo>
                    <a:pt x="174457" y="147661"/>
                  </a:moveTo>
                  <a:lnTo>
                    <a:pt x="188902" y="328226"/>
                  </a:lnTo>
                  <a:moveTo>
                    <a:pt x="187602" y="311838"/>
                  </a:moveTo>
                  <a:lnTo>
                    <a:pt x="88861" y="311838"/>
                  </a:lnTo>
                  <a:moveTo>
                    <a:pt x="92790" y="264875"/>
                  </a:moveTo>
                  <a:lnTo>
                    <a:pt x="183844" y="264875"/>
                  </a:lnTo>
                  <a:moveTo>
                    <a:pt x="180086" y="217912"/>
                  </a:moveTo>
                  <a:lnTo>
                    <a:pt x="96433" y="217912"/>
                  </a:lnTo>
                  <a:moveTo>
                    <a:pt x="176272" y="170335"/>
                  </a:moveTo>
                  <a:lnTo>
                    <a:pt x="100205" y="170335"/>
                  </a:lnTo>
                </a:path>
              </a:pathLst>
            </a:custGeom>
            <a:noFill/>
            <a:ln w="14287">
              <a:solidFill>
                <a:srgbClr val="484848"/>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5400" b="0" i="0" u="none" strike="noStrike" kern="1200" cap="none" spc="0" normalizeH="0" baseline="0" noProof="0">
                <a:ln>
                  <a:noFill/>
                </a:ln>
                <a:solidFill>
                  <a:prstClr val="black"/>
                </a:solidFill>
                <a:effectLst/>
                <a:uLnTx/>
                <a:uFillTx/>
                <a:latin typeface="+mj-lt"/>
                <a:ea typeface="+mn-ea"/>
                <a:cs typeface="+mn-cs"/>
              </a:endParaRPr>
            </a:p>
          </p:txBody>
        </p:sp>
      </p:grpSp>
    </p:spTree>
    <p:extLst>
      <p:ext uri="{BB962C8B-B14F-4D97-AF65-F5344CB8AC3E}">
        <p14:creationId xmlns:p14="http://schemas.microsoft.com/office/powerpoint/2010/main" val="15973605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3911F-3D85-A519-705F-BDBEFAF09CC4}"/>
            </a:ext>
          </a:extLst>
        </p:cNvPr>
        <p:cNvGrpSpPr/>
        <p:nvPr/>
      </p:nvGrpSpPr>
      <p:grpSpPr>
        <a:xfrm>
          <a:off x="0" y="0"/>
          <a:ext cx="0" cy="0"/>
          <a:chOff x="0" y="0"/>
          <a:chExt cx="0" cy="0"/>
        </a:xfrm>
      </p:grpSpPr>
      <p:grpSp>
        <p:nvGrpSpPr>
          <p:cNvPr id="9" name="Groupe 8">
            <a:extLst>
              <a:ext uri="{FF2B5EF4-FFF2-40B4-BE49-F238E27FC236}">
                <a16:creationId xmlns:a16="http://schemas.microsoft.com/office/drawing/2014/main" id="{E9D0AD99-607D-F76C-0638-E919A42BA88C}"/>
              </a:ext>
            </a:extLst>
          </p:cNvPr>
          <p:cNvGrpSpPr/>
          <p:nvPr/>
        </p:nvGrpSpPr>
        <p:grpSpPr>
          <a:xfrm>
            <a:off x="2662935" y="1565285"/>
            <a:ext cx="6032828" cy="4625734"/>
            <a:chOff x="1675534" y="1578850"/>
            <a:chExt cx="5721772" cy="4441203"/>
          </a:xfrm>
        </p:grpSpPr>
        <p:sp>
          <p:nvSpPr>
            <p:cNvPr id="10" name="Rounded Rectangle 1">
              <a:extLst>
                <a:ext uri="{FF2B5EF4-FFF2-40B4-BE49-F238E27FC236}">
                  <a16:creationId xmlns:a16="http://schemas.microsoft.com/office/drawing/2014/main" id="{108287D7-6A54-AAD5-3B44-C634FA0D62C3}"/>
                </a:ext>
              </a:extLst>
            </p:cNvPr>
            <p:cNvSpPr/>
            <p:nvPr/>
          </p:nvSpPr>
          <p:spPr>
            <a:xfrm>
              <a:off x="3034265" y="3327806"/>
              <a:ext cx="614855" cy="614855"/>
            </a:xfrm>
            <a:custGeom>
              <a:avLst/>
              <a:gdLst/>
              <a:ahLst/>
              <a:cxnLst/>
              <a:rect l="0" t="0" r="0" b="0"/>
              <a:pathLst>
                <a:path w="614855" h="614855">
                  <a:moveTo>
                    <a:pt x="0" y="307427"/>
                  </a:moveTo>
                  <a:cubicBezTo>
                    <a:pt x="0" y="137640"/>
                    <a:pt x="137640" y="0"/>
                    <a:pt x="307427" y="0"/>
                  </a:cubicBezTo>
                  <a:cubicBezTo>
                    <a:pt x="477215" y="0"/>
                    <a:pt x="614855" y="137640"/>
                    <a:pt x="614855" y="307427"/>
                  </a:cubicBezTo>
                  <a:cubicBezTo>
                    <a:pt x="614855" y="477215"/>
                    <a:pt x="477215" y="614855"/>
                    <a:pt x="307427" y="614855"/>
                  </a:cubicBezTo>
                  <a:cubicBezTo>
                    <a:pt x="137640" y="614855"/>
                    <a:pt x="0" y="477215"/>
                    <a:pt x="0" y="307427"/>
                  </a:cubicBezTo>
                </a:path>
              </a:pathLst>
            </a:custGeom>
            <a:noFill/>
            <a:ln w="12809">
              <a:solidFill>
                <a:srgbClr val="E0CB15"/>
              </a:solidFill>
            </a:ln>
          </p:spPr>
          <p:txBody>
            <a:bodyPr rtlCol="0" anchor="ctr"/>
            <a:lstStyle/>
            <a:p>
              <a:pPr algn="ctr"/>
              <a:endParaRPr sz="3600" b="1">
                <a:latin typeface="+mj-lt"/>
              </a:endParaRPr>
            </a:p>
          </p:txBody>
        </p:sp>
        <p:grpSp>
          <p:nvGrpSpPr>
            <p:cNvPr id="11" name="Group 4">
              <a:extLst>
                <a:ext uri="{FF2B5EF4-FFF2-40B4-BE49-F238E27FC236}">
                  <a16:creationId xmlns:a16="http://schemas.microsoft.com/office/drawing/2014/main" id="{CB313F30-048F-6269-A873-739680D2E882}"/>
                </a:ext>
              </a:extLst>
            </p:cNvPr>
            <p:cNvGrpSpPr/>
            <p:nvPr/>
          </p:nvGrpSpPr>
          <p:grpSpPr>
            <a:xfrm>
              <a:off x="3413425" y="4156409"/>
              <a:ext cx="665409" cy="625785"/>
              <a:chOff x="1813822" y="3800403"/>
              <a:chExt cx="665409" cy="625785"/>
            </a:xfrm>
          </p:grpSpPr>
          <p:sp>
            <p:nvSpPr>
              <p:cNvPr id="35" name="Rounded Rectangle 2">
                <a:extLst>
                  <a:ext uri="{FF2B5EF4-FFF2-40B4-BE49-F238E27FC236}">
                    <a16:creationId xmlns:a16="http://schemas.microsoft.com/office/drawing/2014/main" id="{3B3BBDF3-9177-0789-F2C1-EFF7DD60B6F4}"/>
                  </a:ext>
                </a:extLst>
              </p:cNvPr>
              <p:cNvSpPr/>
              <p:nvPr/>
            </p:nvSpPr>
            <p:spPr>
              <a:xfrm>
                <a:off x="1840295" y="3804672"/>
                <a:ext cx="638936" cy="621516"/>
              </a:xfrm>
              <a:custGeom>
                <a:avLst/>
                <a:gdLst/>
                <a:ahLst/>
                <a:cxnLst/>
                <a:rect l="0" t="0" r="0" b="0"/>
                <a:pathLst>
                  <a:path w="638936" h="621516">
                    <a:moveTo>
                      <a:pt x="638936" y="621516"/>
                    </a:moveTo>
                    <a:cubicBezTo>
                      <a:pt x="357128" y="499911"/>
                      <a:pt x="129119" y="277624"/>
                      <a:pt x="0" y="0"/>
                    </a:cubicBezTo>
                  </a:path>
                </a:pathLst>
              </a:custGeom>
              <a:noFill/>
              <a:ln w="12809">
                <a:solidFill>
                  <a:srgbClr val="484848"/>
                </a:solidFill>
              </a:ln>
            </p:spPr>
            <p:txBody>
              <a:bodyPr rtlCol="0" anchor="ctr"/>
              <a:lstStyle/>
              <a:p>
                <a:pPr algn="ctr"/>
                <a:endParaRPr sz="3600" b="1">
                  <a:latin typeface="+mj-lt"/>
                </a:endParaRPr>
              </a:p>
            </p:txBody>
          </p:sp>
          <p:sp>
            <p:nvSpPr>
              <p:cNvPr id="36" name="Rounded Rectangle 3">
                <a:extLst>
                  <a:ext uri="{FF2B5EF4-FFF2-40B4-BE49-F238E27FC236}">
                    <a16:creationId xmlns:a16="http://schemas.microsoft.com/office/drawing/2014/main" id="{F55D2591-5869-D524-AC74-2E2A34CD8AAB}"/>
                  </a:ext>
                </a:extLst>
              </p:cNvPr>
              <p:cNvSpPr/>
              <p:nvPr/>
            </p:nvSpPr>
            <p:spPr>
              <a:xfrm>
                <a:off x="1813822" y="3800403"/>
                <a:ext cx="99913" cy="75148"/>
              </a:xfrm>
              <a:custGeom>
                <a:avLst/>
                <a:gdLst/>
                <a:ahLst/>
                <a:cxnLst/>
                <a:rect l="0" t="0" r="0" b="0"/>
                <a:pathLst>
                  <a:path w="99913" h="75148">
                    <a:moveTo>
                      <a:pt x="0" y="75148"/>
                    </a:moveTo>
                    <a:lnTo>
                      <a:pt x="25618" y="0"/>
                    </a:lnTo>
                    <a:lnTo>
                      <a:pt x="99913" y="24764"/>
                    </a:lnTo>
                  </a:path>
                </a:pathLst>
              </a:custGeom>
              <a:noFill/>
              <a:ln w="12809">
                <a:solidFill>
                  <a:srgbClr val="484848"/>
                </a:solidFill>
              </a:ln>
            </p:spPr>
            <p:txBody>
              <a:bodyPr rtlCol="0" anchor="ctr"/>
              <a:lstStyle/>
              <a:p>
                <a:pPr algn="ctr"/>
                <a:endParaRPr sz="3600" b="1">
                  <a:latin typeface="+mj-lt"/>
                </a:endParaRPr>
              </a:p>
            </p:txBody>
          </p:sp>
        </p:grpSp>
        <p:sp>
          <p:nvSpPr>
            <p:cNvPr id="12" name="Rounded Rectangle 5">
              <a:extLst>
                <a:ext uri="{FF2B5EF4-FFF2-40B4-BE49-F238E27FC236}">
                  <a16:creationId xmlns:a16="http://schemas.microsoft.com/office/drawing/2014/main" id="{F0725EE0-6EF7-C4A6-4AD1-67E65DBDF877}"/>
                </a:ext>
              </a:extLst>
            </p:cNvPr>
            <p:cNvSpPr/>
            <p:nvPr/>
          </p:nvSpPr>
          <p:spPr>
            <a:xfrm>
              <a:off x="4263975" y="4557516"/>
              <a:ext cx="614855" cy="614855"/>
            </a:xfrm>
            <a:custGeom>
              <a:avLst/>
              <a:gdLst/>
              <a:ahLst/>
              <a:cxnLst/>
              <a:rect l="0" t="0" r="0" b="0"/>
              <a:pathLst>
                <a:path w="614855" h="614855">
                  <a:moveTo>
                    <a:pt x="0" y="307427"/>
                  </a:moveTo>
                  <a:cubicBezTo>
                    <a:pt x="0" y="137640"/>
                    <a:pt x="137640" y="0"/>
                    <a:pt x="307427" y="0"/>
                  </a:cubicBezTo>
                  <a:cubicBezTo>
                    <a:pt x="477215" y="0"/>
                    <a:pt x="614855" y="137640"/>
                    <a:pt x="614855" y="307427"/>
                  </a:cubicBezTo>
                  <a:cubicBezTo>
                    <a:pt x="614855" y="477215"/>
                    <a:pt x="477215" y="614855"/>
                    <a:pt x="307427" y="614855"/>
                  </a:cubicBezTo>
                  <a:cubicBezTo>
                    <a:pt x="137640" y="614855"/>
                    <a:pt x="0" y="477215"/>
                    <a:pt x="0" y="307427"/>
                  </a:cubicBezTo>
                </a:path>
              </a:pathLst>
            </a:custGeom>
            <a:noFill/>
            <a:ln w="12809">
              <a:solidFill>
                <a:srgbClr val="92BD39"/>
              </a:solidFill>
            </a:ln>
          </p:spPr>
          <p:txBody>
            <a:bodyPr rtlCol="0" anchor="ctr"/>
            <a:lstStyle/>
            <a:p>
              <a:pPr algn="ctr"/>
              <a:endParaRPr sz="3600" b="1">
                <a:latin typeface="+mj-lt"/>
              </a:endParaRPr>
            </a:p>
          </p:txBody>
        </p:sp>
        <p:grpSp>
          <p:nvGrpSpPr>
            <p:cNvPr id="13" name="Group 8">
              <a:extLst>
                <a:ext uri="{FF2B5EF4-FFF2-40B4-BE49-F238E27FC236}">
                  <a16:creationId xmlns:a16="http://schemas.microsoft.com/office/drawing/2014/main" id="{0D350580-4A87-C491-6941-8FBFA8E9814C}"/>
                </a:ext>
              </a:extLst>
            </p:cNvPr>
            <p:cNvGrpSpPr/>
            <p:nvPr/>
          </p:nvGrpSpPr>
          <p:grpSpPr>
            <a:xfrm>
              <a:off x="5091040" y="4123786"/>
              <a:ext cx="632105" cy="672924"/>
              <a:chOff x="3491437" y="3767780"/>
              <a:chExt cx="632105" cy="672924"/>
            </a:xfrm>
          </p:grpSpPr>
          <p:sp>
            <p:nvSpPr>
              <p:cNvPr id="33" name="Rounded Rectangle 6">
                <a:extLst>
                  <a:ext uri="{FF2B5EF4-FFF2-40B4-BE49-F238E27FC236}">
                    <a16:creationId xmlns:a16="http://schemas.microsoft.com/office/drawing/2014/main" id="{77A25C7C-7CB4-85D3-612D-146709F6C908}"/>
                  </a:ext>
                </a:extLst>
              </p:cNvPr>
              <p:cNvSpPr/>
              <p:nvPr/>
            </p:nvSpPr>
            <p:spPr>
              <a:xfrm>
                <a:off x="3495707" y="3767780"/>
                <a:ext cx="627835" cy="646281"/>
              </a:xfrm>
              <a:custGeom>
                <a:avLst/>
                <a:gdLst/>
                <a:ahLst/>
                <a:cxnLst/>
                <a:rect l="0" t="0" r="0" b="0"/>
                <a:pathLst>
                  <a:path w="627835" h="646281">
                    <a:moveTo>
                      <a:pt x="627835" y="0"/>
                    </a:moveTo>
                    <a:cubicBezTo>
                      <a:pt x="506230" y="285651"/>
                      <a:pt x="281296" y="516734"/>
                      <a:pt x="0" y="646281"/>
                    </a:cubicBezTo>
                  </a:path>
                </a:pathLst>
              </a:custGeom>
              <a:noFill/>
              <a:ln w="12809">
                <a:solidFill>
                  <a:srgbClr val="484848"/>
                </a:solidFill>
              </a:ln>
            </p:spPr>
            <p:txBody>
              <a:bodyPr rtlCol="0" anchor="ctr"/>
              <a:lstStyle/>
              <a:p>
                <a:pPr algn="ctr"/>
                <a:endParaRPr sz="3600" b="1">
                  <a:latin typeface="+mj-lt"/>
                </a:endParaRPr>
              </a:p>
            </p:txBody>
          </p:sp>
          <p:sp>
            <p:nvSpPr>
              <p:cNvPr id="34" name="Rounded Rectangle 7">
                <a:extLst>
                  <a:ext uri="{FF2B5EF4-FFF2-40B4-BE49-F238E27FC236}">
                    <a16:creationId xmlns:a16="http://schemas.microsoft.com/office/drawing/2014/main" id="{45E7B10D-FB4C-704E-3E83-A9204E60AB90}"/>
                  </a:ext>
                </a:extLst>
              </p:cNvPr>
              <p:cNvSpPr/>
              <p:nvPr/>
            </p:nvSpPr>
            <p:spPr>
              <a:xfrm>
                <a:off x="3491437" y="4340791"/>
                <a:ext cx="74294" cy="99913"/>
              </a:xfrm>
              <a:custGeom>
                <a:avLst/>
                <a:gdLst/>
                <a:ahLst/>
                <a:cxnLst/>
                <a:rect l="0" t="0" r="0" b="0"/>
                <a:pathLst>
                  <a:path w="74294" h="99913">
                    <a:moveTo>
                      <a:pt x="74294" y="99913"/>
                    </a:moveTo>
                    <a:lnTo>
                      <a:pt x="0" y="74294"/>
                    </a:lnTo>
                    <a:lnTo>
                      <a:pt x="25618" y="0"/>
                    </a:lnTo>
                  </a:path>
                </a:pathLst>
              </a:custGeom>
              <a:noFill/>
              <a:ln w="12809">
                <a:solidFill>
                  <a:srgbClr val="484848"/>
                </a:solidFill>
              </a:ln>
            </p:spPr>
            <p:txBody>
              <a:bodyPr rtlCol="0" anchor="ctr"/>
              <a:lstStyle/>
              <a:p>
                <a:pPr algn="ctr"/>
                <a:endParaRPr sz="3600" b="1">
                  <a:latin typeface="+mj-lt"/>
                </a:endParaRPr>
              </a:p>
            </p:txBody>
          </p:sp>
        </p:grpSp>
        <p:sp>
          <p:nvSpPr>
            <p:cNvPr id="14" name="Rounded Rectangle 9">
              <a:extLst>
                <a:ext uri="{FF2B5EF4-FFF2-40B4-BE49-F238E27FC236}">
                  <a16:creationId xmlns:a16="http://schemas.microsoft.com/office/drawing/2014/main" id="{59D9BBC9-5CDB-A533-2DA8-E00755CFE47E}"/>
                </a:ext>
              </a:extLst>
            </p:cNvPr>
            <p:cNvSpPr/>
            <p:nvPr/>
          </p:nvSpPr>
          <p:spPr>
            <a:xfrm>
              <a:off x="5490141" y="3327806"/>
              <a:ext cx="614855" cy="614855"/>
            </a:xfrm>
            <a:custGeom>
              <a:avLst/>
              <a:gdLst/>
              <a:ahLst/>
              <a:cxnLst/>
              <a:rect l="0" t="0" r="0" b="0"/>
              <a:pathLst>
                <a:path w="614855" h="614855">
                  <a:moveTo>
                    <a:pt x="0" y="307427"/>
                  </a:moveTo>
                  <a:cubicBezTo>
                    <a:pt x="0" y="137640"/>
                    <a:pt x="137640" y="0"/>
                    <a:pt x="307427" y="0"/>
                  </a:cubicBezTo>
                  <a:cubicBezTo>
                    <a:pt x="477215" y="0"/>
                    <a:pt x="614855" y="137640"/>
                    <a:pt x="614855" y="307427"/>
                  </a:cubicBezTo>
                  <a:cubicBezTo>
                    <a:pt x="614855" y="477215"/>
                    <a:pt x="477215" y="614855"/>
                    <a:pt x="307427" y="614855"/>
                  </a:cubicBezTo>
                  <a:cubicBezTo>
                    <a:pt x="137640" y="614855"/>
                    <a:pt x="0" y="477215"/>
                    <a:pt x="0" y="307427"/>
                  </a:cubicBezTo>
                </a:path>
              </a:pathLst>
            </a:custGeom>
            <a:noFill/>
            <a:ln w="12809">
              <a:solidFill>
                <a:srgbClr val="3CC583"/>
              </a:solidFill>
            </a:ln>
          </p:spPr>
          <p:txBody>
            <a:bodyPr rtlCol="0" anchor="ctr"/>
            <a:lstStyle/>
            <a:p>
              <a:pPr algn="ctr"/>
              <a:endParaRPr sz="3600" b="1">
                <a:latin typeface="+mj-lt"/>
              </a:endParaRPr>
            </a:p>
          </p:txBody>
        </p:sp>
        <p:grpSp>
          <p:nvGrpSpPr>
            <p:cNvPr id="15" name="Group 12">
              <a:extLst>
                <a:ext uri="{FF2B5EF4-FFF2-40B4-BE49-F238E27FC236}">
                  <a16:creationId xmlns:a16="http://schemas.microsoft.com/office/drawing/2014/main" id="{3816D0AE-1538-0EB4-3BFA-7648170399E1}"/>
                </a:ext>
              </a:extLst>
            </p:cNvPr>
            <p:cNvGrpSpPr/>
            <p:nvPr/>
          </p:nvGrpSpPr>
          <p:grpSpPr>
            <a:xfrm>
              <a:off x="5058163" y="2483404"/>
              <a:ext cx="672924" cy="625956"/>
              <a:chOff x="3458560" y="2127398"/>
              <a:chExt cx="672924" cy="625956"/>
            </a:xfrm>
          </p:grpSpPr>
          <p:sp>
            <p:nvSpPr>
              <p:cNvPr id="31" name="Rounded Rectangle 10">
                <a:extLst>
                  <a:ext uri="{FF2B5EF4-FFF2-40B4-BE49-F238E27FC236}">
                    <a16:creationId xmlns:a16="http://schemas.microsoft.com/office/drawing/2014/main" id="{6430126F-9E17-E67A-D6AA-C6F5B539EEC7}"/>
                  </a:ext>
                </a:extLst>
              </p:cNvPr>
              <p:cNvSpPr/>
              <p:nvPr/>
            </p:nvSpPr>
            <p:spPr>
              <a:xfrm>
                <a:off x="3458560" y="2127398"/>
                <a:ext cx="646708" cy="621772"/>
              </a:xfrm>
              <a:custGeom>
                <a:avLst/>
                <a:gdLst/>
                <a:ahLst/>
                <a:cxnLst/>
                <a:rect l="0" t="0" r="0" b="0"/>
                <a:pathLst>
                  <a:path w="646708" h="621772">
                    <a:moveTo>
                      <a:pt x="0" y="0"/>
                    </a:moveTo>
                    <a:cubicBezTo>
                      <a:pt x="284882" y="120067"/>
                      <a:pt x="515880" y="342781"/>
                      <a:pt x="646708" y="621772"/>
                    </a:cubicBezTo>
                  </a:path>
                </a:pathLst>
              </a:custGeom>
              <a:noFill/>
              <a:ln w="12809">
                <a:solidFill>
                  <a:srgbClr val="484848"/>
                </a:solidFill>
              </a:ln>
            </p:spPr>
            <p:txBody>
              <a:bodyPr rtlCol="0" anchor="ctr"/>
              <a:lstStyle/>
              <a:p>
                <a:pPr algn="ctr"/>
                <a:endParaRPr sz="3600" b="1">
                  <a:latin typeface="+mj-lt"/>
                </a:endParaRPr>
              </a:p>
            </p:txBody>
          </p:sp>
          <p:sp>
            <p:nvSpPr>
              <p:cNvPr id="32" name="Rounded Rectangle 11">
                <a:extLst>
                  <a:ext uri="{FF2B5EF4-FFF2-40B4-BE49-F238E27FC236}">
                    <a16:creationId xmlns:a16="http://schemas.microsoft.com/office/drawing/2014/main" id="{A309D782-5C20-A668-F1D2-AD14206A03BB}"/>
                  </a:ext>
                </a:extLst>
              </p:cNvPr>
              <p:cNvSpPr/>
              <p:nvPr/>
            </p:nvSpPr>
            <p:spPr>
              <a:xfrm>
                <a:off x="4032425" y="2679060"/>
                <a:ext cx="99059" cy="74294"/>
              </a:xfrm>
              <a:custGeom>
                <a:avLst/>
                <a:gdLst/>
                <a:ahLst/>
                <a:cxnLst/>
                <a:rect l="0" t="0" r="0" b="0"/>
                <a:pathLst>
                  <a:path w="99059" h="74294">
                    <a:moveTo>
                      <a:pt x="99059" y="0"/>
                    </a:moveTo>
                    <a:lnTo>
                      <a:pt x="74294" y="74294"/>
                    </a:lnTo>
                    <a:lnTo>
                      <a:pt x="0" y="49530"/>
                    </a:lnTo>
                  </a:path>
                </a:pathLst>
              </a:custGeom>
              <a:noFill/>
              <a:ln w="12809">
                <a:solidFill>
                  <a:srgbClr val="484848"/>
                </a:solidFill>
              </a:ln>
            </p:spPr>
            <p:txBody>
              <a:bodyPr rtlCol="0" anchor="ctr"/>
              <a:lstStyle/>
              <a:p>
                <a:pPr algn="ctr"/>
                <a:endParaRPr sz="3600" b="1">
                  <a:latin typeface="+mj-lt"/>
                </a:endParaRPr>
              </a:p>
            </p:txBody>
          </p:sp>
        </p:grpSp>
        <p:sp>
          <p:nvSpPr>
            <p:cNvPr id="16" name="Rounded Rectangle 13">
              <a:extLst>
                <a:ext uri="{FF2B5EF4-FFF2-40B4-BE49-F238E27FC236}">
                  <a16:creationId xmlns:a16="http://schemas.microsoft.com/office/drawing/2014/main" id="{4A01D512-F5CF-A2AB-FE94-80C24209AC08}"/>
                </a:ext>
              </a:extLst>
            </p:cNvPr>
            <p:cNvSpPr/>
            <p:nvPr/>
          </p:nvSpPr>
          <p:spPr>
            <a:xfrm>
              <a:off x="4263975" y="2098095"/>
              <a:ext cx="614855" cy="614855"/>
            </a:xfrm>
            <a:custGeom>
              <a:avLst/>
              <a:gdLst/>
              <a:ahLst/>
              <a:cxnLst/>
              <a:rect l="0" t="0" r="0" b="0"/>
              <a:pathLst>
                <a:path w="614855" h="614855">
                  <a:moveTo>
                    <a:pt x="0" y="307427"/>
                  </a:moveTo>
                  <a:cubicBezTo>
                    <a:pt x="0" y="137640"/>
                    <a:pt x="137640" y="0"/>
                    <a:pt x="307427" y="0"/>
                  </a:cubicBezTo>
                  <a:cubicBezTo>
                    <a:pt x="477215" y="0"/>
                    <a:pt x="614855" y="137640"/>
                    <a:pt x="614855" y="307427"/>
                  </a:cubicBezTo>
                  <a:cubicBezTo>
                    <a:pt x="614855" y="477215"/>
                    <a:pt x="477215" y="614855"/>
                    <a:pt x="307427" y="614855"/>
                  </a:cubicBezTo>
                  <a:cubicBezTo>
                    <a:pt x="137640" y="614855"/>
                    <a:pt x="0" y="477215"/>
                    <a:pt x="0" y="307427"/>
                  </a:cubicBezTo>
                </a:path>
              </a:pathLst>
            </a:custGeom>
            <a:noFill/>
            <a:ln w="12809">
              <a:solidFill>
                <a:srgbClr val="1EABDA"/>
              </a:solidFill>
            </a:ln>
          </p:spPr>
          <p:txBody>
            <a:bodyPr rtlCol="0" anchor="ctr"/>
            <a:lstStyle/>
            <a:p>
              <a:pPr algn="ctr"/>
              <a:endParaRPr sz="3600" b="1">
                <a:latin typeface="+mj-lt"/>
              </a:endParaRPr>
            </a:p>
          </p:txBody>
        </p:sp>
        <p:grpSp>
          <p:nvGrpSpPr>
            <p:cNvPr id="17" name="Group 16">
              <a:extLst>
                <a:ext uri="{FF2B5EF4-FFF2-40B4-BE49-F238E27FC236}">
                  <a16:creationId xmlns:a16="http://schemas.microsoft.com/office/drawing/2014/main" id="{B3CCB3F9-F02D-C59D-BB1C-08C655FD9E8E}"/>
                </a:ext>
              </a:extLst>
            </p:cNvPr>
            <p:cNvGrpSpPr/>
            <p:nvPr/>
          </p:nvGrpSpPr>
          <p:grpSpPr>
            <a:xfrm>
              <a:off x="3423844" y="2477597"/>
              <a:ext cx="624247" cy="667544"/>
              <a:chOff x="1824241" y="2121591"/>
              <a:chExt cx="624247" cy="667544"/>
            </a:xfrm>
          </p:grpSpPr>
          <p:sp>
            <p:nvSpPr>
              <p:cNvPr id="29" name="Rounded Rectangle 14">
                <a:extLst>
                  <a:ext uri="{FF2B5EF4-FFF2-40B4-BE49-F238E27FC236}">
                    <a16:creationId xmlns:a16="http://schemas.microsoft.com/office/drawing/2014/main" id="{754FA2BE-4EC5-AE2B-83EA-071AD7ECA167}"/>
                  </a:ext>
                </a:extLst>
              </p:cNvPr>
              <p:cNvSpPr/>
              <p:nvPr/>
            </p:nvSpPr>
            <p:spPr>
              <a:xfrm>
                <a:off x="1824241" y="2147210"/>
                <a:ext cx="619893" cy="641925"/>
              </a:xfrm>
              <a:custGeom>
                <a:avLst/>
                <a:gdLst/>
                <a:ahLst/>
                <a:cxnLst/>
                <a:rect l="0" t="0" r="0" b="0"/>
                <a:pathLst>
                  <a:path w="619893" h="641925">
                    <a:moveTo>
                      <a:pt x="0" y="641925"/>
                    </a:moveTo>
                    <a:cubicBezTo>
                      <a:pt x="120665" y="359263"/>
                      <a:pt x="342440" y="130144"/>
                      <a:pt x="619893" y="0"/>
                    </a:cubicBezTo>
                  </a:path>
                </a:pathLst>
              </a:custGeom>
              <a:noFill/>
              <a:ln w="12809">
                <a:solidFill>
                  <a:srgbClr val="484848"/>
                </a:solidFill>
              </a:ln>
            </p:spPr>
            <p:txBody>
              <a:bodyPr rtlCol="0" anchor="ctr"/>
              <a:lstStyle/>
              <a:p>
                <a:pPr algn="ctr"/>
                <a:endParaRPr sz="3600" b="1">
                  <a:latin typeface="+mj-lt"/>
                </a:endParaRPr>
              </a:p>
            </p:txBody>
          </p:sp>
          <p:sp>
            <p:nvSpPr>
              <p:cNvPr id="30" name="Rounded Rectangle 15">
                <a:extLst>
                  <a:ext uri="{FF2B5EF4-FFF2-40B4-BE49-F238E27FC236}">
                    <a16:creationId xmlns:a16="http://schemas.microsoft.com/office/drawing/2014/main" id="{2A16F8D7-9180-88B9-94AB-DBBF316F2ECA}"/>
                  </a:ext>
                </a:extLst>
              </p:cNvPr>
              <p:cNvSpPr/>
              <p:nvPr/>
            </p:nvSpPr>
            <p:spPr>
              <a:xfrm>
                <a:off x="2373340" y="2121591"/>
                <a:ext cx="75148" cy="99060"/>
              </a:xfrm>
              <a:custGeom>
                <a:avLst/>
                <a:gdLst/>
                <a:ahLst/>
                <a:cxnLst/>
                <a:rect l="0" t="0" r="0" b="0"/>
                <a:pathLst>
                  <a:path w="75148" h="99060">
                    <a:moveTo>
                      <a:pt x="0" y="0"/>
                    </a:moveTo>
                    <a:lnTo>
                      <a:pt x="75148" y="24765"/>
                    </a:lnTo>
                    <a:lnTo>
                      <a:pt x="50383" y="99060"/>
                    </a:lnTo>
                  </a:path>
                </a:pathLst>
              </a:custGeom>
              <a:noFill/>
              <a:ln w="12809">
                <a:solidFill>
                  <a:srgbClr val="484848"/>
                </a:solidFill>
              </a:ln>
            </p:spPr>
            <p:txBody>
              <a:bodyPr rtlCol="0" anchor="ctr"/>
              <a:lstStyle/>
              <a:p>
                <a:pPr algn="ctr"/>
                <a:endParaRPr sz="3600" b="1">
                  <a:latin typeface="+mj-lt"/>
                </a:endParaRPr>
              </a:p>
            </p:txBody>
          </p:sp>
        </p:grpSp>
        <p:sp>
          <p:nvSpPr>
            <p:cNvPr id="18" name="Rounded Rectangle 17">
              <a:extLst>
                <a:ext uri="{FF2B5EF4-FFF2-40B4-BE49-F238E27FC236}">
                  <a16:creationId xmlns:a16="http://schemas.microsoft.com/office/drawing/2014/main" id="{D5811C77-AB63-B237-1F3C-DCB8B8CE091E}"/>
                </a:ext>
              </a:extLst>
            </p:cNvPr>
            <p:cNvSpPr/>
            <p:nvPr/>
          </p:nvSpPr>
          <p:spPr>
            <a:xfrm>
              <a:off x="3854071" y="2917902"/>
              <a:ext cx="1434662" cy="1434662"/>
            </a:xfrm>
            <a:custGeom>
              <a:avLst/>
              <a:gdLst/>
              <a:ahLst/>
              <a:cxnLst/>
              <a:rect l="0" t="0" r="0" b="0"/>
              <a:pathLst>
                <a:path w="1434662" h="1434662">
                  <a:moveTo>
                    <a:pt x="0" y="717331"/>
                  </a:moveTo>
                  <a:cubicBezTo>
                    <a:pt x="0" y="321160"/>
                    <a:pt x="321160" y="0"/>
                    <a:pt x="717331" y="0"/>
                  </a:cubicBezTo>
                  <a:cubicBezTo>
                    <a:pt x="1113502" y="0"/>
                    <a:pt x="1434662" y="321160"/>
                    <a:pt x="1434662" y="717331"/>
                  </a:cubicBezTo>
                  <a:cubicBezTo>
                    <a:pt x="1434662" y="1113502"/>
                    <a:pt x="1113502" y="1434662"/>
                    <a:pt x="717331" y="1434662"/>
                  </a:cubicBezTo>
                  <a:cubicBezTo>
                    <a:pt x="321160" y="1434662"/>
                    <a:pt x="0" y="1113502"/>
                    <a:pt x="0" y="717331"/>
                  </a:cubicBezTo>
                </a:path>
              </a:pathLst>
            </a:custGeom>
            <a:noFill/>
            <a:ln w="12809">
              <a:solidFill>
                <a:srgbClr val="484848"/>
              </a:solidFill>
            </a:ln>
          </p:spPr>
          <p:txBody>
            <a:bodyPr rtlCol="0" anchor="ctr"/>
            <a:lstStyle/>
            <a:p>
              <a:pPr algn="ctr"/>
              <a:endParaRPr sz="3600" b="1">
                <a:latin typeface="+mj-lt"/>
              </a:endParaRPr>
            </a:p>
          </p:txBody>
        </p:sp>
        <p:sp>
          <p:nvSpPr>
            <p:cNvPr id="19" name="TextBox 19">
              <a:extLst>
                <a:ext uri="{FF2B5EF4-FFF2-40B4-BE49-F238E27FC236}">
                  <a16:creationId xmlns:a16="http://schemas.microsoft.com/office/drawing/2014/main" id="{B5D1D6D1-7D02-19F1-FD42-6A2B9C608E8C}"/>
                </a:ext>
              </a:extLst>
            </p:cNvPr>
            <p:cNvSpPr txBox="1"/>
            <p:nvPr/>
          </p:nvSpPr>
          <p:spPr>
            <a:xfrm>
              <a:off x="3374781" y="1578850"/>
              <a:ext cx="2393241" cy="354599"/>
            </a:xfrm>
            <a:prstGeom prst="rect">
              <a:avLst/>
            </a:prstGeom>
            <a:noFill/>
            <a:ln>
              <a:noFill/>
            </a:ln>
          </p:spPr>
          <p:txBody>
            <a:bodyPr wrap="square" lIns="0" tIns="0" rIns="0" bIns="0" anchor="t">
              <a:spAutoFit/>
            </a:bodyPr>
            <a:lstStyle/>
            <a:p>
              <a:pPr algn="ctr"/>
              <a:r>
                <a:rPr lang="fr-MA" sz="2400" b="1" dirty="0">
                  <a:solidFill>
                    <a:srgbClr val="484848"/>
                  </a:solidFill>
                  <a:latin typeface="+mj-lt"/>
                </a:rPr>
                <a:t>UM6P</a:t>
              </a:r>
              <a:r>
                <a:rPr sz="2400" b="1" dirty="0">
                  <a:solidFill>
                    <a:srgbClr val="484848"/>
                  </a:solidFill>
                  <a:latin typeface="+mj-lt"/>
                </a:rPr>
                <a:t> QA</a:t>
              </a:r>
              <a:r>
                <a:rPr lang="fr-MA" sz="2400" b="1" dirty="0">
                  <a:solidFill>
                    <a:srgbClr val="484848"/>
                  </a:solidFill>
                  <a:latin typeface="+mj-lt"/>
                </a:rPr>
                <a:t> </a:t>
              </a:r>
              <a:r>
                <a:rPr sz="2400" b="1" dirty="0">
                  <a:solidFill>
                    <a:srgbClr val="484848"/>
                  </a:solidFill>
                  <a:latin typeface="+mj-lt"/>
                </a:rPr>
                <a:t>Office</a:t>
              </a:r>
            </a:p>
          </p:txBody>
        </p:sp>
        <p:sp>
          <p:nvSpPr>
            <p:cNvPr id="20" name="TextBox 20">
              <a:extLst>
                <a:ext uri="{FF2B5EF4-FFF2-40B4-BE49-F238E27FC236}">
                  <a16:creationId xmlns:a16="http://schemas.microsoft.com/office/drawing/2014/main" id="{0DB2F5B2-9DF4-7D35-2DB2-E5842F7A4D68}"/>
                </a:ext>
              </a:extLst>
            </p:cNvPr>
            <p:cNvSpPr txBox="1"/>
            <p:nvPr/>
          </p:nvSpPr>
          <p:spPr>
            <a:xfrm>
              <a:off x="1675534" y="3270062"/>
              <a:ext cx="1292340" cy="1063796"/>
            </a:xfrm>
            <a:prstGeom prst="rect">
              <a:avLst/>
            </a:prstGeom>
            <a:noFill/>
            <a:ln>
              <a:noFill/>
            </a:ln>
          </p:spPr>
          <p:txBody>
            <a:bodyPr wrap="square" lIns="0" tIns="0" rIns="0" bIns="0" anchor="t">
              <a:spAutoFit/>
            </a:bodyPr>
            <a:lstStyle/>
            <a:p>
              <a:pPr algn="ctr"/>
              <a:r>
                <a:rPr sz="2400" b="1" dirty="0">
                  <a:solidFill>
                    <a:srgbClr val="484848"/>
                  </a:solidFill>
                  <a:latin typeface="+mj-lt"/>
                </a:rPr>
                <a:t>Foster </a:t>
              </a:r>
              <a:endParaRPr lang="fr-MA" sz="2400" b="1" dirty="0">
                <a:solidFill>
                  <a:srgbClr val="484848"/>
                </a:solidFill>
                <a:latin typeface="+mj-lt"/>
              </a:endParaRPr>
            </a:p>
            <a:p>
              <a:pPr algn="ctr"/>
              <a:r>
                <a:rPr sz="2400" b="1" dirty="0">
                  <a:solidFill>
                    <a:srgbClr val="484848"/>
                  </a:solidFill>
                  <a:latin typeface="+mj-lt"/>
                </a:rPr>
                <a:t>Quality
Culture</a:t>
              </a:r>
            </a:p>
          </p:txBody>
        </p:sp>
        <p:sp>
          <p:nvSpPr>
            <p:cNvPr id="21" name="TextBox 21">
              <a:extLst>
                <a:ext uri="{FF2B5EF4-FFF2-40B4-BE49-F238E27FC236}">
                  <a16:creationId xmlns:a16="http://schemas.microsoft.com/office/drawing/2014/main" id="{C0179578-0EAD-66D7-E185-317B4C77A8C5}"/>
                </a:ext>
              </a:extLst>
            </p:cNvPr>
            <p:cNvSpPr txBox="1"/>
            <p:nvPr/>
          </p:nvSpPr>
          <p:spPr>
            <a:xfrm>
              <a:off x="6228096" y="3447361"/>
              <a:ext cx="1169210" cy="709197"/>
            </a:xfrm>
            <a:prstGeom prst="rect">
              <a:avLst/>
            </a:prstGeom>
            <a:noFill/>
            <a:ln>
              <a:noFill/>
            </a:ln>
          </p:spPr>
          <p:txBody>
            <a:bodyPr wrap="none" lIns="0" tIns="0" rIns="0" bIns="0" anchor="t">
              <a:spAutoFit/>
            </a:bodyPr>
            <a:lstStyle/>
            <a:p>
              <a:pPr algn="ctr"/>
              <a:r>
                <a:rPr sz="2400" b="1" dirty="0">
                  <a:solidFill>
                    <a:srgbClr val="484848"/>
                  </a:solidFill>
                  <a:latin typeface="+mj-lt"/>
                </a:rPr>
                <a:t>QA</a:t>
              </a:r>
              <a:r>
                <a:rPr lang="fr-MA" sz="2400" b="1" dirty="0">
                  <a:solidFill>
                    <a:srgbClr val="484848"/>
                  </a:solidFill>
                  <a:latin typeface="+mj-lt"/>
                </a:rPr>
                <a:t> </a:t>
              </a:r>
              <a:r>
                <a:rPr sz="2400" b="1" dirty="0">
                  <a:solidFill>
                    <a:srgbClr val="484848"/>
                  </a:solidFill>
                  <a:latin typeface="+mj-lt"/>
                </a:rPr>
                <a:t>Focal </a:t>
              </a:r>
              <a:endParaRPr lang="fr-MA" sz="2400" b="1" dirty="0">
                <a:solidFill>
                  <a:srgbClr val="484848"/>
                </a:solidFill>
                <a:latin typeface="+mj-lt"/>
              </a:endParaRPr>
            </a:p>
            <a:p>
              <a:pPr algn="ctr"/>
              <a:r>
                <a:rPr sz="2400" b="1" dirty="0">
                  <a:solidFill>
                    <a:srgbClr val="484848"/>
                  </a:solidFill>
                  <a:latin typeface="+mj-lt"/>
                </a:rPr>
                <a:t>Point</a:t>
              </a:r>
            </a:p>
          </p:txBody>
        </p:sp>
        <p:sp>
          <p:nvSpPr>
            <p:cNvPr id="22" name="TextBox 22">
              <a:extLst>
                <a:ext uri="{FF2B5EF4-FFF2-40B4-BE49-F238E27FC236}">
                  <a16:creationId xmlns:a16="http://schemas.microsoft.com/office/drawing/2014/main" id="{043A8EB3-FFEE-740D-3D5A-1078D7BA7C62}"/>
                </a:ext>
              </a:extLst>
            </p:cNvPr>
            <p:cNvSpPr txBox="1"/>
            <p:nvPr/>
          </p:nvSpPr>
          <p:spPr>
            <a:xfrm>
              <a:off x="3979163" y="3268732"/>
              <a:ext cx="1264770" cy="738664"/>
            </a:xfrm>
            <a:prstGeom prst="rect">
              <a:avLst/>
            </a:prstGeom>
            <a:noFill/>
            <a:ln>
              <a:noFill/>
            </a:ln>
          </p:spPr>
          <p:txBody>
            <a:bodyPr wrap="none" lIns="0" tIns="0" rIns="0" bIns="0" anchor="t">
              <a:spAutoFit/>
            </a:bodyPr>
            <a:lstStyle/>
            <a:p>
              <a:pPr algn="ctr"/>
              <a:r>
                <a:rPr sz="2400" b="1" dirty="0">
                  <a:solidFill>
                    <a:srgbClr val="4E88E7"/>
                  </a:solidFill>
                  <a:latin typeface="+mj-lt"/>
                </a:rPr>
                <a:t>Quality
Assurance</a:t>
              </a:r>
            </a:p>
          </p:txBody>
        </p:sp>
        <p:sp>
          <p:nvSpPr>
            <p:cNvPr id="23" name="TextBox 23">
              <a:extLst>
                <a:ext uri="{FF2B5EF4-FFF2-40B4-BE49-F238E27FC236}">
                  <a16:creationId xmlns:a16="http://schemas.microsoft.com/office/drawing/2014/main" id="{2E59B364-575F-13A3-B8DC-389903A82D0E}"/>
                </a:ext>
              </a:extLst>
            </p:cNvPr>
            <p:cNvSpPr txBox="1"/>
            <p:nvPr/>
          </p:nvSpPr>
          <p:spPr>
            <a:xfrm>
              <a:off x="3469636" y="5310856"/>
              <a:ext cx="2635360" cy="709197"/>
            </a:xfrm>
            <a:prstGeom prst="rect">
              <a:avLst/>
            </a:prstGeom>
            <a:noFill/>
            <a:ln>
              <a:noFill/>
            </a:ln>
          </p:spPr>
          <p:txBody>
            <a:bodyPr wrap="square" lIns="0" tIns="0" rIns="0" bIns="0" anchor="t">
              <a:spAutoFit/>
            </a:bodyPr>
            <a:lstStyle/>
            <a:p>
              <a:pPr algn="ctr"/>
              <a:r>
                <a:rPr sz="2400" b="1" dirty="0">
                  <a:solidFill>
                    <a:srgbClr val="484848"/>
                  </a:solidFill>
                  <a:latin typeface="+mj-lt"/>
                </a:rPr>
                <a:t>Support</a:t>
              </a:r>
              <a:r>
                <a:rPr lang="fr-MA" sz="2400" b="1" dirty="0">
                  <a:solidFill>
                    <a:srgbClr val="484848"/>
                  </a:solidFill>
                  <a:latin typeface="+mj-lt"/>
                </a:rPr>
                <a:t> </a:t>
              </a:r>
              <a:r>
                <a:rPr sz="2400" b="1" dirty="0">
                  <a:solidFill>
                    <a:srgbClr val="484848"/>
                  </a:solidFill>
                  <a:latin typeface="+mj-lt"/>
                </a:rPr>
                <a:t>Programs and</a:t>
              </a:r>
              <a:r>
                <a:rPr lang="fr-MA" sz="2400" b="1" dirty="0">
                  <a:solidFill>
                    <a:srgbClr val="484848"/>
                  </a:solidFill>
                  <a:latin typeface="+mj-lt"/>
                </a:rPr>
                <a:t> </a:t>
              </a:r>
              <a:r>
                <a:rPr sz="2400" b="1" dirty="0">
                  <a:solidFill>
                    <a:srgbClr val="484848"/>
                  </a:solidFill>
                  <a:latin typeface="+mj-lt"/>
                </a:rPr>
                <a:t>Departments</a:t>
              </a:r>
            </a:p>
          </p:txBody>
        </p:sp>
        <p:sp>
          <p:nvSpPr>
            <p:cNvPr id="24" name="Rounded Rectangle 24">
              <a:extLst>
                <a:ext uri="{FF2B5EF4-FFF2-40B4-BE49-F238E27FC236}">
                  <a16:creationId xmlns:a16="http://schemas.microsoft.com/office/drawing/2014/main" id="{1620B1B0-E9F4-F731-EBE5-295AEC4B15D1}"/>
                </a:ext>
              </a:extLst>
            </p:cNvPr>
            <p:cNvSpPr/>
            <p:nvPr/>
          </p:nvSpPr>
          <p:spPr>
            <a:xfrm>
              <a:off x="4375264" y="2209111"/>
              <a:ext cx="392277" cy="392824"/>
            </a:xfrm>
            <a:custGeom>
              <a:avLst/>
              <a:gdLst/>
              <a:ahLst/>
              <a:cxnLst/>
              <a:rect l="0" t="0" r="0" b="0"/>
              <a:pathLst>
                <a:path w="392277" h="392824">
                  <a:moveTo>
                    <a:pt x="147018" y="288042"/>
                  </a:moveTo>
                  <a:lnTo>
                    <a:pt x="34927" y="288042"/>
                  </a:lnTo>
                  <a:cubicBezTo>
                    <a:pt x="15644" y="288042"/>
                    <a:pt x="9" y="272415"/>
                    <a:pt x="0" y="253132"/>
                  </a:cubicBezTo>
                  <a:lnTo>
                    <a:pt x="0" y="34910"/>
                  </a:lnTo>
                  <a:cubicBezTo>
                    <a:pt x="9" y="15627"/>
                    <a:pt x="15644" y="0"/>
                    <a:pt x="34927" y="0"/>
                  </a:cubicBezTo>
                  <a:lnTo>
                    <a:pt x="296787" y="0"/>
                  </a:lnTo>
                  <a:cubicBezTo>
                    <a:pt x="316067" y="0"/>
                    <a:pt x="331697" y="15629"/>
                    <a:pt x="331697" y="34910"/>
                  </a:cubicBezTo>
                  <a:lnTo>
                    <a:pt x="331697" y="148385"/>
                  </a:lnTo>
                  <a:moveTo>
                    <a:pt x="0" y="68180"/>
                  </a:moveTo>
                  <a:lnTo>
                    <a:pt x="331697" y="68180"/>
                  </a:lnTo>
                  <a:moveTo>
                    <a:pt x="161040" y="213064"/>
                  </a:moveTo>
                  <a:lnTo>
                    <a:pt x="0" y="213064"/>
                  </a:lnTo>
                  <a:moveTo>
                    <a:pt x="331697" y="140733"/>
                  </a:moveTo>
                  <a:lnTo>
                    <a:pt x="0" y="140733"/>
                  </a:lnTo>
                  <a:moveTo>
                    <a:pt x="135490" y="68180"/>
                  </a:moveTo>
                  <a:lnTo>
                    <a:pt x="135490" y="288042"/>
                  </a:lnTo>
                  <a:moveTo>
                    <a:pt x="232620" y="68180"/>
                  </a:moveTo>
                  <a:lnTo>
                    <a:pt x="232620" y="148385"/>
                  </a:lnTo>
                  <a:moveTo>
                    <a:pt x="287530" y="392824"/>
                  </a:moveTo>
                  <a:cubicBezTo>
                    <a:pt x="229679" y="392824"/>
                    <a:pt x="182782" y="345927"/>
                    <a:pt x="182782" y="288076"/>
                  </a:cubicBezTo>
                  <a:cubicBezTo>
                    <a:pt x="182782" y="230226"/>
                    <a:pt x="229679" y="183329"/>
                    <a:pt x="287530" y="183329"/>
                  </a:cubicBezTo>
                  <a:cubicBezTo>
                    <a:pt x="345380" y="183329"/>
                    <a:pt x="392277" y="230226"/>
                    <a:pt x="392277" y="288076"/>
                  </a:cubicBezTo>
                  <a:cubicBezTo>
                    <a:pt x="392277" y="345927"/>
                    <a:pt x="345380" y="392824"/>
                    <a:pt x="287530" y="392824"/>
                  </a:cubicBezTo>
                  <a:close/>
                  <a:moveTo>
                    <a:pt x="239554" y="300595"/>
                  </a:moveTo>
                  <a:lnTo>
                    <a:pt x="264695" y="326727"/>
                  </a:lnTo>
                  <a:cubicBezTo>
                    <a:pt x="267223" y="329395"/>
                    <a:pt x="270814" y="330793"/>
                    <a:pt x="274481" y="330535"/>
                  </a:cubicBezTo>
                  <a:cubicBezTo>
                    <a:pt x="278158" y="330239"/>
                    <a:pt x="281515" y="328332"/>
                    <a:pt x="283653" y="325326"/>
                  </a:cubicBezTo>
                  <a:lnTo>
                    <a:pt x="332329" y="257709"/>
                  </a:lnTo>
                </a:path>
              </a:pathLst>
            </a:custGeom>
            <a:noFill/>
            <a:ln w="12809">
              <a:solidFill>
                <a:srgbClr val="1EABDA"/>
              </a:solidFill>
            </a:ln>
          </p:spPr>
          <p:txBody>
            <a:bodyPr rtlCol="0" anchor="ctr"/>
            <a:lstStyle/>
            <a:p>
              <a:pPr algn="ctr"/>
              <a:endParaRPr sz="3600" b="1">
                <a:latin typeface="+mj-lt"/>
              </a:endParaRPr>
            </a:p>
          </p:txBody>
        </p:sp>
        <p:sp>
          <p:nvSpPr>
            <p:cNvPr id="26" name="Rounded Rectangle 26">
              <a:extLst>
                <a:ext uri="{FF2B5EF4-FFF2-40B4-BE49-F238E27FC236}">
                  <a16:creationId xmlns:a16="http://schemas.microsoft.com/office/drawing/2014/main" id="{C166D07E-4298-2A2F-788F-5353CE797D72}"/>
                </a:ext>
              </a:extLst>
            </p:cNvPr>
            <p:cNvSpPr/>
            <p:nvPr/>
          </p:nvSpPr>
          <p:spPr>
            <a:xfrm>
              <a:off x="3145280" y="3438821"/>
              <a:ext cx="392824" cy="392824"/>
            </a:xfrm>
            <a:custGeom>
              <a:avLst/>
              <a:gdLst/>
              <a:ahLst/>
              <a:cxnLst/>
              <a:rect l="0" t="0" r="0" b="0"/>
              <a:pathLst>
                <a:path w="392824" h="392824">
                  <a:moveTo>
                    <a:pt x="221877" y="0"/>
                  </a:moveTo>
                  <a:cubicBezTo>
                    <a:pt x="217385" y="118667"/>
                    <a:pt x="119760" y="204951"/>
                    <a:pt x="0" y="204951"/>
                  </a:cubicBezTo>
                  <a:moveTo>
                    <a:pt x="187872" y="34158"/>
                  </a:moveTo>
                  <a:lnTo>
                    <a:pt x="222031" y="0"/>
                  </a:lnTo>
                  <a:lnTo>
                    <a:pt x="256189" y="34158"/>
                  </a:lnTo>
                  <a:moveTo>
                    <a:pt x="379997" y="41878"/>
                  </a:moveTo>
                  <a:cubicBezTo>
                    <a:pt x="382768" y="40602"/>
                    <a:pt x="386009" y="40901"/>
                    <a:pt x="388499" y="42663"/>
                  </a:cubicBezTo>
                  <a:cubicBezTo>
                    <a:pt x="390990" y="44424"/>
                    <a:pt x="392352" y="47380"/>
                    <a:pt x="392072" y="50418"/>
                  </a:cubicBezTo>
                  <a:cubicBezTo>
                    <a:pt x="389391" y="83176"/>
                    <a:pt x="377008" y="158461"/>
                    <a:pt x="320151" y="158461"/>
                  </a:cubicBezTo>
                  <a:cubicBezTo>
                    <a:pt x="292729" y="157956"/>
                    <a:pt x="270762" y="135581"/>
                    <a:pt x="270762" y="108154"/>
                  </a:cubicBezTo>
                  <a:cubicBezTo>
                    <a:pt x="270762" y="80727"/>
                    <a:pt x="292729" y="58352"/>
                    <a:pt x="320151" y="57847"/>
                  </a:cubicBezTo>
                  <a:cubicBezTo>
                    <a:pt x="340968" y="56584"/>
                    <a:pt x="361318" y="51153"/>
                    <a:pt x="379997" y="41878"/>
                  </a:cubicBezTo>
                  <a:close/>
                  <a:moveTo>
                    <a:pt x="277538" y="392824"/>
                  </a:moveTo>
                  <a:lnTo>
                    <a:pt x="277538" y="179332"/>
                  </a:lnTo>
                  <a:cubicBezTo>
                    <a:pt x="277524" y="172688"/>
                    <a:pt x="278627" y="166089"/>
                    <a:pt x="280800" y="159811"/>
                  </a:cubicBezTo>
                  <a:cubicBezTo>
                    <a:pt x="290668" y="130958"/>
                    <a:pt x="312769" y="107932"/>
                    <a:pt x="341193" y="96890"/>
                  </a:cubicBezTo>
                  <a:moveTo>
                    <a:pt x="0" y="392824"/>
                  </a:moveTo>
                  <a:lnTo>
                    <a:pt x="392824" y="392824"/>
                  </a:lnTo>
                  <a:moveTo>
                    <a:pt x="72587" y="350125"/>
                  </a:moveTo>
                  <a:cubicBezTo>
                    <a:pt x="38428" y="350125"/>
                    <a:pt x="38428" y="392824"/>
                    <a:pt x="38428" y="392824"/>
                  </a:cubicBezTo>
                  <a:cubicBezTo>
                    <a:pt x="38428" y="350125"/>
                    <a:pt x="4269" y="350125"/>
                    <a:pt x="4269" y="350125"/>
                  </a:cubicBezTo>
                  <a:moveTo>
                    <a:pt x="157983" y="358665"/>
                  </a:moveTo>
                  <a:cubicBezTo>
                    <a:pt x="163058" y="343943"/>
                    <a:pt x="176588" y="333796"/>
                    <a:pt x="192142" y="333046"/>
                  </a:cubicBezTo>
                  <a:moveTo>
                    <a:pt x="149443" y="281193"/>
                  </a:moveTo>
                  <a:cubicBezTo>
                    <a:pt x="159448" y="291197"/>
                    <a:pt x="159451" y="307417"/>
                    <a:pt x="149449" y="317424"/>
                  </a:cubicBezTo>
                  <a:cubicBezTo>
                    <a:pt x="139447" y="327430"/>
                    <a:pt x="123227" y="327436"/>
                    <a:pt x="113218" y="317436"/>
                  </a:cubicBezTo>
                  <a:cubicBezTo>
                    <a:pt x="104437" y="303529"/>
                    <a:pt x="97858" y="288348"/>
                    <a:pt x="93714" y="272432"/>
                  </a:cubicBezTo>
                  <a:cubicBezTo>
                    <a:pt x="92746" y="269390"/>
                    <a:pt x="93556" y="266062"/>
                    <a:pt x="95813" y="263806"/>
                  </a:cubicBezTo>
                  <a:cubicBezTo>
                    <a:pt x="98070" y="261548"/>
                    <a:pt x="101398" y="260739"/>
                    <a:pt x="104439" y="261706"/>
                  </a:cubicBezTo>
                  <a:cubicBezTo>
                    <a:pt x="120352" y="265852"/>
                    <a:pt x="135532" y="272425"/>
                    <a:pt x="149443" y="281193"/>
                  </a:cubicBezTo>
                  <a:close/>
                  <a:moveTo>
                    <a:pt x="148590" y="318307"/>
                  </a:moveTo>
                  <a:cubicBezTo>
                    <a:pt x="154736" y="327780"/>
                    <a:pt x="157999" y="338833"/>
                    <a:pt x="157983" y="350125"/>
                  </a:cubicBezTo>
                  <a:lnTo>
                    <a:pt x="157983" y="392824"/>
                  </a:lnTo>
                  <a:moveTo>
                    <a:pt x="149221" y="200391"/>
                  </a:moveTo>
                  <a:cubicBezTo>
                    <a:pt x="164840" y="198458"/>
                    <a:pt x="179927" y="193479"/>
                    <a:pt x="193628" y="185737"/>
                  </a:cubicBezTo>
                  <a:cubicBezTo>
                    <a:pt x="212371" y="173785"/>
                    <a:pt x="237254" y="179293"/>
                    <a:pt x="249202" y="198038"/>
                  </a:cubicBezTo>
                  <a:cubicBezTo>
                    <a:pt x="261150" y="216784"/>
                    <a:pt x="255637" y="241666"/>
                    <a:pt x="236890" y="253610"/>
                  </a:cubicBezTo>
                  <a:cubicBezTo>
                    <a:pt x="199947" y="277248"/>
                    <a:pt x="160852" y="235831"/>
                    <a:pt x="143773" y="214054"/>
                  </a:cubicBezTo>
                  <a:cubicBezTo>
                    <a:pt x="141924" y="211664"/>
                    <a:pt x="141477" y="208474"/>
                    <a:pt x="142596" y="205667"/>
                  </a:cubicBezTo>
                  <a:cubicBezTo>
                    <a:pt x="143715" y="202860"/>
                    <a:pt x="146235" y="200853"/>
                    <a:pt x="149221" y="200391"/>
                  </a:cubicBezTo>
                  <a:close/>
                  <a:moveTo>
                    <a:pt x="277538" y="247650"/>
                  </a:moveTo>
                  <a:cubicBezTo>
                    <a:pt x="274689" y="243164"/>
                    <a:pt x="271110" y="239187"/>
                    <a:pt x="266949" y="235882"/>
                  </a:cubicBezTo>
                  <a:cubicBezTo>
                    <a:pt x="247880" y="220665"/>
                    <a:pt x="223070" y="214635"/>
                    <a:pt x="199144" y="219400"/>
                  </a:cubicBezTo>
                </a:path>
              </a:pathLst>
            </a:custGeom>
            <a:noFill/>
            <a:ln w="12809">
              <a:solidFill>
                <a:srgbClr val="E0CB15"/>
              </a:solidFill>
            </a:ln>
          </p:spPr>
          <p:txBody>
            <a:bodyPr rtlCol="0" anchor="ctr"/>
            <a:lstStyle/>
            <a:p>
              <a:pPr algn="ctr"/>
              <a:endParaRPr sz="3600" b="1">
                <a:latin typeface="+mj-lt"/>
              </a:endParaRPr>
            </a:p>
          </p:txBody>
        </p:sp>
        <p:sp>
          <p:nvSpPr>
            <p:cNvPr id="27" name="Rounded Rectangle 27">
              <a:extLst>
                <a:ext uri="{FF2B5EF4-FFF2-40B4-BE49-F238E27FC236}">
                  <a16:creationId xmlns:a16="http://schemas.microsoft.com/office/drawing/2014/main" id="{52795A8B-3D3C-1CE5-6CB6-9566A344B61B}"/>
                </a:ext>
              </a:extLst>
            </p:cNvPr>
            <p:cNvSpPr/>
            <p:nvPr/>
          </p:nvSpPr>
          <p:spPr>
            <a:xfrm>
              <a:off x="5604701" y="3438838"/>
              <a:ext cx="393165" cy="392824"/>
            </a:xfrm>
            <a:custGeom>
              <a:avLst/>
              <a:gdLst/>
              <a:ahLst/>
              <a:cxnLst/>
              <a:rect l="0" t="0" r="0" b="0"/>
              <a:pathLst>
                <a:path w="393165" h="392824">
                  <a:moveTo>
                    <a:pt x="281996" y="111357"/>
                  </a:moveTo>
                  <a:lnTo>
                    <a:pt x="335061" y="58633"/>
                  </a:lnTo>
                  <a:moveTo>
                    <a:pt x="358853" y="0"/>
                  </a:moveTo>
                  <a:cubicBezTo>
                    <a:pt x="377718" y="0"/>
                    <a:pt x="393012" y="15293"/>
                    <a:pt x="393012" y="34158"/>
                  </a:cubicBezTo>
                  <a:cubicBezTo>
                    <a:pt x="393012" y="53023"/>
                    <a:pt x="377718" y="68317"/>
                    <a:pt x="358853" y="68317"/>
                  </a:cubicBezTo>
                  <a:cubicBezTo>
                    <a:pt x="339988" y="68317"/>
                    <a:pt x="324694" y="53023"/>
                    <a:pt x="324694" y="34158"/>
                  </a:cubicBezTo>
                  <a:cubicBezTo>
                    <a:pt x="324694" y="15293"/>
                    <a:pt x="339988" y="0"/>
                    <a:pt x="358853" y="0"/>
                  </a:cubicBezTo>
                  <a:close/>
                  <a:moveTo>
                    <a:pt x="298426" y="298529"/>
                  </a:moveTo>
                  <a:lnTo>
                    <a:pt x="334532" y="334874"/>
                  </a:lnTo>
                  <a:moveTo>
                    <a:pt x="359007" y="324506"/>
                  </a:moveTo>
                  <a:cubicBezTo>
                    <a:pt x="377872" y="324506"/>
                    <a:pt x="393165" y="339800"/>
                    <a:pt x="393165" y="358665"/>
                  </a:cubicBezTo>
                  <a:cubicBezTo>
                    <a:pt x="393165" y="377530"/>
                    <a:pt x="377872" y="392824"/>
                    <a:pt x="359007" y="392824"/>
                  </a:cubicBezTo>
                  <a:cubicBezTo>
                    <a:pt x="340141" y="392824"/>
                    <a:pt x="324848" y="377530"/>
                    <a:pt x="324848" y="358665"/>
                  </a:cubicBezTo>
                  <a:cubicBezTo>
                    <a:pt x="324848" y="339800"/>
                    <a:pt x="340141" y="324506"/>
                    <a:pt x="359007" y="324506"/>
                  </a:cubicBezTo>
                  <a:close/>
                  <a:moveTo>
                    <a:pt x="58120" y="58633"/>
                  </a:moveTo>
                  <a:lnTo>
                    <a:pt x="111203" y="111357"/>
                  </a:lnTo>
                  <a:moveTo>
                    <a:pt x="34346" y="0"/>
                  </a:moveTo>
                  <a:cubicBezTo>
                    <a:pt x="53211" y="0"/>
                    <a:pt x="68505" y="15293"/>
                    <a:pt x="68505" y="34158"/>
                  </a:cubicBezTo>
                  <a:cubicBezTo>
                    <a:pt x="68505" y="53023"/>
                    <a:pt x="53211" y="68317"/>
                    <a:pt x="34346" y="68317"/>
                  </a:cubicBezTo>
                  <a:cubicBezTo>
                    <a:pt x="15481" y="68317"/>
                    <a:pt x="187" y="53023"/>
                    <a:pt x="187" y="34158"/>
                  </a:cubicBezTo>
                  <a:cubicBezTo>
                    <a:pt x="187" y="15293"/>
                    <a:pt x="15481" y="0"/>
                    <a:pt x="34346" y="0"/>
                  </a:cubicBezTo>
                  <a:close/>
                  <a:moveTo>
                    <a:pt x="94773" y="298529"/>
                  </a:moveTo>
                  <a:lnTo>
                    <a:pt x="58650" y="334874"/>
                  </a:lnTo>
                  <a:moveTo>
                    <a:pt x="34158" y="324506"/>
                  </a:moveTo>
                  <a:cubicBezTo>
                    <a:pt x="53023" y="324506"/>
                    <a:pt x="68317" y="339800"/>
                    <a:pt x="68317" y="358665"/>
                  </a:cubicBezTo>
                  <a:cubicBezTo>
                    <a:pt x="68317" y="377530"/>
                    <a:pt x="53023" y="392824"/>
                    <a:pt x="34158" y="392824"/>
                  </a:cubicBezTo>
                  <a:cubicBezTo>
                    <a:pt x="15293" y="392824"/>
                    <a:pt x="0" y="377530"/>
                    <a:pt x="0" y="358665"/>
                  </a:cubicBezTo>
                  <a:cubicBezTo>
                    <a:pt x="0" y="339800"/>
                    <a:pt x="15293" y="324506"/>
                    <a:pt x="34158" y="324506"/>
                  </a:cubicBezTo>
                  <a:close/>
                  <a:moveTo>
                    <a:pt x="273456" y="187872"/>
                  </a:moveTo>
                  <a:lnTo>
                    <a:pt x="324694" y="187872"/>
                  </a:lnTo>
                  <a:moveTo>
                    <a:pt x="358853" y="153713"/>
                  </a:moveTo>
                  <a:cubicBezTo>
                    <a:pt x="377718" y="153713"/>
                    <a:pt x="393012" y="169007"/>
                    <a:pt x="393012" y="187872"/>
                  </a:cubicBezTo>
                  <a:cubicBezTo>
                    <a:pt x="393012" y="206737"/>
                    <a:pt x="377718" y="222031"/>
                    <a:pt x="358853" y="222031"/>
                  </a:cubicBezTo>
                  <a:cubicBezTo>
                    <a:pt x="339988" y="222031"/>
                    <a:pt x="324694" y="206737"/>
                    <a:pt x="324694" y="187872"/>
                  </a:cubicBezTo>
                  <a:cubicBezTo>
                    <a:pt x="324694" y="169007"/>
                    <a:pt x="339988" y="153713"/>
                    <a:pt x="358853" y="153713"/>
                  </a:cubicBezTo>
                  <a:close/>
                  <a:moveTo>
                    <a:pt x="119743" y="187872"/>
                  </a:moveTo>
                  <a:lnTo>
                    <a:pt x="68505" y="187872"/>
                  </a:lnTo>
                  <a:moveTo>
                    <a:pt x="34346" y="153713"/>
                  </a:moveTo>
                  <a:cubicBezTo>
                    <a:pt x="53211" y="153713"/>
                    <a:pt x="68505" y="169007"/>
                    <a:pt x="68505" y="187872"/>
                  </a:cubicBezTo>
                  <a:cubicBezTo>
                    <a:pt x="68505" y="206737"/>
                    <a:pt x="53211" y="222031"/>
                    <a:pt x="34346" y="222031"/>
                  </a:cubicBezTo>
                  <a:cubicBezTo>
                    <a:pt x="15481" y="222031"/>
                    <a:pt x="187" y="206737"/>
                    <a:pt x="187" y="187872"/>
                  </a:cubicBezTo>
                  <a:cubicBezTo>
                    <a:pt x="187" y="169007"/>
                    <a:pt x="15481" y="153713"/>
                    <a:pt x="34346" y="153713"/>
                  </a:cubicBezTo>
                  <a:close/>
                  <a:moveTo>
                    <a:pt x="196753" y="281791"/>
                  </a:moveTo>
                  <a:cubicBezTo>
                    <a:pt x="199111" y="281791"/>
                    <a:pt x="201023" y="283703"/>
                    <a:pt x="201023" y="286061"/>
                  </a:cubicBezTo>
                  <a:cubicBezTo>
                    <a:pt x="201023" y="288419"/>
                    <a:pt x="199111" y="290331"/>
                    <a:pt x="196753" y="290331"/>
                  </a:cubicBezTo>
                  <a:cubicBezTo>
                    <a:pt x="194395" y="290331"/>
                    <a:pt x="192483" y="288419"/>
                    <a:pt x="192483" y="286061"/>
                  </a:cubicBezTo>
                  <a:cubicBezTo>
                    <a:pt x="192479" y="284927"/>
                    <a:pt x="192927" y="283838"/>
                    <a:pt x="193729" y="283037"/>
                  </a:cubicBezTo>
                  <a:cubicBezTo>
                    <a:pt x="194531" y="282235"/>
                    <a:pt x="195619" y="281786"/>
                    <a:pt x="196753" y="281791"/>
                  </a:cubicBezTo>
                  <a:moveTo>
                    <a:pt x="145515" y="162236"/>
                  </a:moveTo>
                  <a:cubicBezTo>
                    <a:pt x="145519" y="136646"/>
                    <a:pt x="164402" y="114983"/>
                    <a:pt x="189752" y="111486"/>
                  </a:cubicBezTo>
                  <a:cubicBezTo>
                    <a:pt x="215101" y="107990"/>
                    <a:pt x="239144" y="123732"/>
                    <a:pt x="246076" y="148365"/>
                  </a:cubicBezTo>
                  <a:cubicBezTo>
                    <a:pt x="253007" y="172998"/>
                    <a:pt x="240701" y="198968"/>
                    <a:pt x="217248" y="209204"/>
                  </a:cubicBezTo>
                  <a:cubicBezTo>
                    <a:pt x="204794" y="214639"/>
                    <a:pt x="196746" y="226939"/>
                    <a:pt x="196753" y="240527"/>
                  </a:cubicBezTo>
                  <a:lnTo>
                    <a:pt x="196753" y="247632"/>
                  </a:lnTo>
                </a:path>
              </a:pathLst>
            </a:custGeom>
            <a:noFill/>
            <a:ln w="12809">
              <a:solidFill>
                <a:srgbClr val="3CC583"/>
              </a:solidFill>
            </a:ln>
          </p:spPr>
          <p:txBody>
            <a:bodyPr rtlCol="0" anchor="ctr"/>
            <a:lstStyle/>
            <a:p>
              <a:pPr algn="ctr"/>
              <a:endParaRPr sz="3600" b="1">
                <a:latin typeface="+mj-lt"/>
              </a:endParaRPr>
            </a:p>
          </p:txBody>
        </p:sp>
        <p:sp>
          <p:nvSpPr>
            <p:cNvPr id="28" name="Rounded Rectangle 28">
              <a:extLst>
                <a:ext uri="{FF2B5EF4-FFF2-40B4-BE49-F238E27FC236}">
                  <a16:creationId xmlns:a16="http://schemas.microsoft.com/office/drawing/2014/main" id="{0BB3087B-E2CA-1B9B-7DD5-A0C0ADD40E7A}"/>
                </a:ext>
              </a:extLst>
            </p:cNvPr>
            <p:cNvSpPr/>
            <p:nvPr/>
          </p:nvSpPr>
          <p:spPr>
            <a:xfrm>
              <a:off x="4383530" y="4676371"/>
              <a:ext cx="375744" cy="377162"/>
            </a:xfrm>
            <a:custGeom>
              <a:avLst/>
              <a:gdLst/>
              <a:ahLst/>
              <a:cxnLst/>
              <a:rect l="0" t="0" r="0" b="0"/>
              <a:pathLst>
                <a:path w="375744" h="377162">
                  <a:moveTo>
                    <a:pt x="115524" y="266915"/>
                  </a:moveTo>
                  <a:lnTo>
                    <a:pt x="0" y="266915"/>
                  </a:lnTo>
                  <a:lnTo>
                    <a:pt x="0" y="81775"/>
                  </a:lnTo>
                  <a:lnTo>
                    <a:pt x="81775" y="0"/>
                  </a:lnTo>
                  <a:lnTo>
                    <a:pt x="207172" y="0"/>
                  </a:lnTo>
                  <a:lnTo>
                    <a:pt x="207172" y="66882"/>
                  </a:lnTo>
                  <a:moveTo>
                    <a:pt x="98103" y="201143"/>
                  </a:moveTo>
                  <a:lnTo>
                    <a:pt x="44679" y="201143"/>
                  </a:lnTo>
                  <a:moveTo>
                    <a:pt x="44679" y="152005"/>
                  </a:moveTo>
                  <a:lnTo>
                    <a:pt x="109734" y="152005"/>
                  </a:lnTo>
                  <a:moveTo>
                    <a:pt x="328776" y="226762"/>
                  </a:moveTo>
                  <a:cubicBezTo>
                    <a:pt x="328785" y="258140"/>
                    <a:pt x="303349" y="283582"/>
                    <a:pt x="271970" y="283582"/>
                  </a:cubicBezTo>
                  <a:cubicBezTo>
                    <a:pt x="240592" y="283582"/>
                    <a:pt x="215156" y="258140"/>
                    <a:pt x="215165" y="226762"/>
                  </a:cubicBezTo>
                  <a:moveTo>
                    <a:pt x="170127" y="377162"/>
                  </a:moveTo>
                  <a:cubicBezTo>
                    <a:pt x="183858" y="332376"/>
                    <a:pt x="225144" y="301743"/>
                    <a:pt x="271988" y="301586"/>
                  </a:cubicBezTo>
                  <a:lnTo>
                    <a:pt x="273268" y="301586"/>
                  </a:lnTo>
                  <a:cubicBezTo>
                    <a:pt x="319954" y="301736"/>
                    <a:pt x="361140" y="332169"/>
                    <a:pt x="374993" y="376752"/>
                  </a:cubicBezTo>
                  <a:moveTo>
                    <a:pt x="375744" y="146062"/>
                  </a:moveTo>
                  <a:lnTo>
                    <a:pt x="271646" y="194157"/>
                  </a:lnTo>
                  <a:lnTo>
                    <a:pt x="159093" y="145157"/>
                  </a:lnTo>
                  <a:lnTo>
                    <a:pt x="271202" y="95268"/>
                  </a:lnTo>
                  <a:close/>
                  <a:moveTo>
                    <a:pt x="171117" y="208726"/>
                  </a:moveTo>
                  <a:lnTo>
                    <a:pt x="171117" y="153918"/>
                  </a:lnTo>
                  <a:moveTo>
                    <a:pt x="0" y="81775"/>
                  </a:moveTo>
                  <a:lnTo>
                    <a:pt x="81775" y="81775"/>
                  </a:lnTo>
                  <a:lnTo>
                    <a:pt x="81775" y="0"/>
                  </a:lnTo>
                  <a:moveTo>
                    <a:pt x="328776" y="172893"/>
                  </a:moveTo>
                  <a:lnTo>
                    <a:pt x="328776" y="226762"/>
                  </a:lnTo>
                  <a:lnTo>
                    <a:pt x="215165" y="226762"/>
                  </a:lnTo>
                  <a:lnTo>
                    <a:pt x="215165" y="172893"/>
                  </a:lnTo>
                </a:path>
              </a:pathLst>
            </a:custGeom>
            <a:noFill/>
            <a:ln w="12809">
              <a:solidFill>
                <a:srgbClr val="92BD39"/>
              </a:solidFill>
            </a:ln>
          </p:spPr>
          <p:txBody>
            <a:bodyPr rtlCol="0" anchor="ctr"/>
            <a:lstStyle/>
            <a:p>
              <a:pPr algn="ctr"/>
              <a:endParaRPr sz="3600" b="1">
                <a:latin typeface="+mj-lt"/>
              </a:endParaRPr>
            </a:p>
          </p:txBody>
        </p:sp>
      </p:grpSp>
      <p:sp>
        <p:nvSpPr>
          <p:cNvPr id="2" name="Titre 3">
            <a:extLst>
              <a:ext uri="{FF2B5EF4-FFF2-40B4-BE49-F238E27FC236}">
                <a16:creationId xmlns:a16="http://schemas.microsoft.com/office/drawing/2014/main" id="{45F4EFFC-05A5-2B59-B092-EA148B4DEC38}"/>
              </a:ext>
            </a:extLst>
          </p:cNvPr>
          <p:cNvSpPr txBox="1">
            <a:spLocks/>
          </p:cNvSpPr>
          <p:nvPr/>
        </p:nvSpPr>
        <p:spPr>
          <a:xfrm>
            <a:off x="1823220" y="97392"/>
            <a:ext cx="10326868" cy="64192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gn="ctr">
              <a:tabLst>
                <a:tab pos="583565" algn="l"/>
              </a:tabLst>
              <a:defRPr/>
            </a:pPr>
            <a:endParaRPr lang="fr-FR" sz="4000" b="1" dirty="0">
              <a:solidFill>
                <a:schemeClr val="accent1">
                  <a:lumMod val="75000"/>
                </a:schemeClr>
              </a:solidFill>
            </a:endParaRPr>
          </a:p>
        </p:txBody>
      </p:sp>
      <p:sp>
        <p:nvSpPr>
          <p:cNvPr id="3" name="Titre 2">
            <a:extLst>
              <a:ext uri="{FF2B5EF4-FFF2-40B4-BE49-F238E27FC236}">
                <a16:creationId xmlns:a16="http://schemas.microsoft.com/office/drawing/2014/main" id="{26C43117-8CBB-410D-31E7-1A0924C65BC6}"/>
              </a:ext>
            </a:extLst>
          </p:cNvPr>
          <p:cNvSpPr>
            <a:spLocks noGrp="1"/>
          </p:cNvSpPr>
          <p:nvPr>
            <p:ph type="title"/>
          </p:nvPr>
        </p:nvSpPr>
        <p:spPr>
          <a:xfrm>
            <a:off x="514456" y="574027"/>
            <a:ext cx="11430000" cy="900000"/>
          </a:xfrm>
        </p:spPr>
        <p:txBody>
          <a:bodyPr>
            <a:normAutofit/>
          </a:bodyPr>
          <a:lstStyle/>
          <a:p>
            <a:r>
              <a:rPr lang="fr-MA" b="1" dirty="0">
                <a:solidFill>
                  <a:schemeClr val="accent1">
                    <a:lumMod val="75000"/>
                  </a:schemeClr>
                </a:solidFill>
              </a:rPr>
              <a:t>Conclusion</a:t>
            </a:r>
            <a:endParaRPr lang="fr-FR" dirty="0"/>
          </a:p>
        </p:txBody>
      </p:sp>
    </p:spTree>
    <p:extLst>
      <p:ext uri="{BB962C8B-B14F-4D97-AF65-F5344CB8AC3E}">
        <p14:creationId xmlns:p14="http://schemas.microsoft.com/office/powerpoint/2010/main" val="21391622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Photographie aérienne, Vue plongeante, ciel, plein air&#10;&#10;Description générée automatiquement">
            <a:extLst>
              <a:ext uri="{FF2B5EF4-FFF2-40B4-BE49-F238E27FC236}">
                <a16:creationId xmlns:a16="http://schemas.microsoft.com/office/drawing/2014/main" id="{C8C896AA-208B-4E59-1E0F-A7467E11648C}"/>
              </a:ext>
            </a:extLst>
          </p:cNvPr>
          <p:cNvPicPr>
            <a:picLocks noChangeAspect="1"/>
          </p:cNvPicPr>
          <p:nvPr/>
        </p:nvPicPr>
        <p:blipFill>
          <a:blip r:embed="rId3">
            <a:alphaModFix/>
          </a:blip>
          <a:srcRect l="444"/>
          <a:stretch/>
        </p:blipFill>
        <p:spPr>
          <a:xfrm>
            <a:off x="-1" y="10"/>
            <a:ext cx="12192001" cy="6857990"/>
          </a:xfrm>
          <a:prstGeom prst="rect">
            <a:avLst/>
          </a:prstGeom>
        </p:spPr>
      </p:pic>
      <p:sp>
        <p:nvSpPr>
          <p:cNvPr id="2" name="Titre 1">
            <a:extLst>
              <a:ext uri="{FF2B5EF4-FFF2-40B4-BE49-F238E27FC236}">
                <a16:creationId xmlns:a16="http://schemas.microsoft.com/office/drawing/2014/main" id="{B76D7342-9296-BEF6-AC32-C5F2451EE302}"/>
              </a:ext>
            </a:extLst>
          </p:cNvPr>
          <p:cNvSpPr>
            <a:spLocks noGrp="1"/>
          </p:cNvSpPr>
          <p:nvPr>
            <p:ph type="title"/>
          </p:nvPr>
        </p:nvSpPr>
        <p:spPr>
          <a:xfrm>
            <a:off x="-967873" y="730910"/>
            <a:ext cx="9683341" cy="1110388"/>
          </a:xfrm>
        </p:spPr>
        <p:txBody>
          <a:bodyPr vert="horz" lIns="91440" tIns="45720" rIns="91440" bIns="45720" rtlCol="0" anchor="b">
            <a:normAutofit fontScale="90000"/>
          </a:bodyPr>
          <a:lstStyle/>
          <a:p>
            <a:pPr algn="ctr">
              <a:defRPr/>
            </a:pPr>
            <a:endParaRPr lang="en-US" sz="4800" b="1">
              <a:solidFill>
                <a:srgbClr val="FFFFFF"/>
              </a:solidFill>
            </a:endParaRPr>
          </a:p>
          <a:p>
            <a:pPr algn="ctr">
              <a:defRPr/>
            </a:pPr>
            <a:r>
              <a:rPr lang="en-US" sz="4400" b="1">
                <a:solidFill>
                  <a:srgbClr val="FFFFFF"/>
                </a:solidFill>
              </a:rPr>
              <a:t> </a:t>
            </a:r>
            <a:r>
              <a:rPr lang="en-US" sz="3200">
                <a:solidFill>
                  <a:schemeClr val="bg1"/>
                </a:solidFill>
                <a:latin typeface="Poppins"/>
                <a:ea typeface="+mn-ea"/>
                <a:cs typeface="Poppins"/>
              </a:rPr>
              <a:t>University Mohammed VI Polytechnic</a:t>
            </a:r>
            <a:endParaRPr lang="en-US" sz="1600">
              <a:solidFill>
                <a:schemeClr val="bg1"/>
              </a:solidFill>
              <a:latin typeface="Poppins"/>
              <a:ea typeface="+mn-ea"/>
              <a:cs typeface="Poppins"/>
            </a:endParaRPr>
          </a:p>
          <a:p>
            <a:pPr algn="ctr">
              <a:defRPr/>
            </a:pPr>
            <a:endParaRPr lang="en-US" sz="4800">
              <a:solidFill>
                <a:srgbClr val="FFFFFF"/>
              </a:solidFill>
            </a:endParaRPr>
          </a:p>
        </p:txBody>
      </p:sp>
      <p:sp>
        <p:nvSpPr>
          <p:cNvPr id="3" name="Rectangle 2">
            <a:extLst>
              <a:ext uri="{FF2B5EF4-FFF2-40B4-BE49-F238E27FC236}">
                <a16:creationId xmlns:a16="http://schemas.microsoft.com/office/drawing/2014/main" id="{21415EB0-BB26-487D-4E85-266F4EF10793}"/>
              </a:ext>
            </a:extLst>
          </p:cNvPr>
          <p:cNvSpPr>
            <a:spLocks noChangeAspect="1"/>
          </p:cNvSpPr>
          <p:nvPr/>
        </p:nvSpPr>
        <p:spPr>
          <a:xfrm>
            <a:off x="11734800" y="457200"/>
            <a:ext cx="457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defRPr/>
            </a:pPr>
            <a:endParaRPr lang="en-US" sz="3200">
              <a:solidFill>
                <a:prstClr val="black"/>
              </a:solidFill>
              <a:latin typeface="Calibri" panose="020F0502020204030204"/>
            </a:endParaRPr>
          </a:p>
        </p:txBody>
      </p:sp>
      <p:sp>
        <p:nvSpPr>
          <p:cNvPr id="4" name="Rectangle 3">
            <a:extLst>
              <a:ext uri="{FF2B5EF4-FFF2-40B4-BE49-F238E27FC236}">
                <a16:creationId xmlns:a16="http://schemas.microsoft.com/office/drawing/2014/main" id="{EE40792E-6E3C-57B8-6F04-872F5596FA03}"/>
              </a:ext>
            </a:extLst>
          </p:cNvPr>
          <p:cNvSpPr>
            <a:spLocks noChangeAspect="1"/>
          </p:cNvSpPr>
          <p:nvPr/>
        </p:nvSpPr>
        <p:spPr>
          <a:xfrm>
            <a:off x="11256725" y="0"/>
            <a:ext cx="457200" cy="457200"/>
          </a:xfrm>
          <a:prstGeom prst="rect">
            <a:avLst/>
          </a:prstGeom>
          <a:solidFill>
            <a:srgbClr val="0229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defRPr/>
            </a:pPr>
            <a:endParaRPr lang="en-US" sz="3200">
              <a:solidFill>
                <a:prstClr val="black"/>
              </a:solidFill>
              <a:latin typeface="Calibri" panose="020F0502020204030204"/>
            </a:endParaRPr>
          </a:p>
        </p:txBody>
      </p:sp>
    </p:spTree>
    <p:extLst>
      <p:ext uri="{BB962C8B-B14F-4D97-AF65-F5344CB8AC3E}">
        <p14:creationId xmlns:p14="http://schemas.microsoft.com/office/powerpoint/2010/main" val="36754383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703F20-58D8-7192-FA84-F9D6B9C0BBCF}"/>
              </a:ext>
            </a:extLst>
          </p:cNvPr>
          <p:cNvSpPr>
            <a:spLocks noGrp="1"/>
          </p:cNvSpPr>
          <p:nvPr>
            <p:ph type="title"/>
          </p:nvPr>
        </p:nvSpPr>
        <p:spPr>
          <a:xfrm>
            <a:off x="2246244" y="2615026"/>
            <a:ext cx="5748129" cy="1325563"/>
          </a:xfrm>
        </p:spPr>
        <p:txBody>
          <a:bodyPr/>
          <a:lstStyle/>
          <a:p>
            <a:pPr algn="ctr"/>
            <a:r>
              <a:rPr lang="fr-MA" b="1" dirty="0">
                <a:solidFill>
                  <a:schemeClr val="accent1"/>
                </a:solidFill>
              </a:rPr>
              <a:t>MERCI</a:t>
            </a:r>
            <a:br>
              <a:rPr lang="fr-MA" b="1" dirty="0">
                <a:solidFill>
                  <a:schemeClr val="accent1"/>
                </a:solidFill>
              </a:rPr>
            </a:br>
            <a:r>
              <a:rPr lang="fr-MA" b="1" dirty="0">
                <a:solidFill>
                  <a:schemeClr val="accent1"/>
                </a:solidFill>
              </a:rPr>
              <a:t>THANK YOU</a:t>
            </a:r>
            <a:endParaRPr lang="fr-FR" b="1" dirty="0">
              <a:solidFill>
                <a:schemeClr val="accent1"/>
              </a:solidFill>
            </a:endParaRPr>
          </a:p>
        </p:txBody>
      </p:sp>
    </p:spTree>
    <p:extLst>
      <p:ext uri="{BB962C8B-B14F-4D97-AF65-F5344CB8AC3E}">
        <p14:creationId xmlns:p14="http://schemas.microsoft.com/office/powerpoint/2010/main" val="11188893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Une image contenant carte, capture d’écran, texte&#10;&#10;Description générée automatiquement">
            <a:extLst>
              <a:ext uri="{FF2B5EF4-FFF2-40B4-BE49-F238E27FC236}">
                <a16:creationId xmlns:a16="http://schemas.microsoft.com/office/drawing/2014/main" id="{4BC203A7-E0AA-B6CE-A9B6-8DFD957F8E1E}"/>
              </a:ext>
            </a:extLst>
          </p:cNvPr>
          <p:cNvPicPr>
            <a:picLocks noChangeAspect="1"/>
          </p:cNvPicPr>
          <p:nvPr/>
        </p:nvPicPr>
        <p:blipFill>
          <a:blip r:embed="rId3"/>
          <a:stretch>
            <a:fillRect/>
          </a:stretch>
        </p:blipFill>
        <p:spPr>
          <a:xfrm>
            <a:off x="4608743" y="1651950"/>
            <a:ext cx="7772400" cy="4371975"/>
          </a:xfrm>
          <a:prstGeom prst="rect">
            <a:avLst/>
          </a:prstGeom>
        </p:spPr>
      </p:pic>
      <p:sp>
        <p:nvSpPr>
          <p:cNvPr id="8" name="ZoneTexte 7">
            <a:extLst>
              <a:ext uri="{FF2B5EF4-FFF2-40B4-BE49-F238E27FC236}">
                <a16:creationId xmlns:a16="http://schemas.microsoft.com/office/drawing/2014/main" id="{488CA70E-5F29-0930-4707-66E0D63BC7C3}"/>
              </a:ext>
            </a:extLst>
          </p:cNvPr>
          <p:cNvSpPr txBox="1"/>
          <p:nvPr/>
        </p:nvSpPr>
        <p:spPr>
          <a:xfrm>
            <a:off x="353541" y="1074097"/>
            <a:ext cx="8349916" cy="502766"/>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377">
              <a:defRPr/>
            </a:pPr>
            <a:r>
              <a:rPr lang="fr-FR" sz="2667" b="1">
                <a:solidFill>
                  <a:prstClr val="white"/>
                </a:solidFill>
                <a:latin typeface="Arial" panose="020B0604020202020204" pitchFamily="34" charset="0"/>
                <a:cs typeface="Arial" panose="020B0604020202020204" pitchFamily="34" charset="0"/>
              </a:rPr>
              <a:t>Thematic sites to respond to territorial challenges </a:t>
            </a:r>
          </a:p>
        </p:txBody>
      </p:sp>
      <p:pic>
        <p:nvPicPr>
          <p:cNvPr id="20" name="Image 13">
            <a:extLst>
              <a:ext uri="{FF2B5EF4-FFF2-40B4-BE49-F238E27FC236}">
                <a16:creationId xmlns:a16="http://schemas.microsoft.com/office/drawing/2014/main" id="{2B2AA043-22CC-815C-C928-4DECDEFFEF15}"/>
              </a:ext>
            </a:extLst>
          </p:cNvPr>
          <p:cNvPicPr>
            <a:picLocks noChangeAspect="1"/>
          </p:cNvPicPr>
          <p:nvPr/>
        </p:nvPicPr>
        <p:blipFill>
          <a:blip r:embed="rId4">
            <a:extLst>
              <a:ext uri="{96DAC541-7B7A-43D3-8B79-37D633B846F1}">
                <asvg:svgBlip xmlns:asvg="http://schemas.microsoft.com/office/drawing/2016/SVG/main" r:embed="rId5"/>
              </a:ext>
            </a:extLst>
          </a:blip>
          <a:srcRect b="55310"/>
          <a:stretch/>
        </p:blipFill>
        <p:spPr>
          <a:xfrm>
            <a:off x="457201" y="332296"/>
            <a:ext cx="1579267" cy="455400"/>
          </a:xfrm>
          <a:prstGeom prst="rect">
            <a:avLst/>
          </a:prstGeom>
        </p:spPr>
      </p:pic>
      <p:grpSp>
        <p:nvGrpSpPr>
          <p:cNvPr id="3" name="Groupe 2">
            <a:extLst>
              <a:ext uri="{FF2B5EF4-FFF2-40B4-BE49-F238E27FC236}">
                <a16:creationId xmlns:a16="http://schemas.microsoft.com/office/drawing/2014/main" id="{33425BFE-2B9D-67A2-CC47-CDB14EAFC035}"/>
              </a:ext>
            </a:extLst>
          </p:cNvPr>
          <p:cNvGrpSpPr/>
          <p:nvPr/>
        </p:nvGrpSpPr>
        <p:grpSpPr>
          <a:xfrm>
            <a:off x="353540" y="1709891"/>
            <a:ext cx="6629664" cy="4879796"/>
            <a:chOff x="353540" y="1709891"/>
            <a:chExt cx="7393542" cy="5442049"/>
          </a:xfrm>
        </p:grpSpPr>
        <p:sp>
          <p:nvSpPr>
            <p:cNvPr id="15" name="Freeform 1">
              <a:extLst>
                <a:ext uri="{FF2B5EF4-FFF2-40B4-BE49-F238E27FC236}">
                  <a16:creationId xmlns:a16="http://schemas.microsoft.com/office/drawing/2014/main" id="{C2390341-F1EE-A916-CF29-D7AEE2BF8640}"/>
                </a:ext>
              </a:extLst>
            </p:cNvPr>
            <p:cNvSpPr/>
            <p:nvPr/>
          </p:nvSpPr>
          <p:spPr>
            <a:xfrm>
              <a:off x="2628785" y="1745259"/>
              <a:ext cx="1116607" cy="1115608"/>
            </a:xfrm>
            <a:prstGeom prst="rect">
              <a:avLst/>
            </a:prstGeom>
            <a:blipFill>
              <a:blip r:embed="rId6" cstate="email">
                <a:extLst>
                  <a:ext uri="{28A0092B-C50C-407E-A947-70E740481C1C}">
                    <a14:useLocalDpi xmlns:a14="http://schemas.microsoft.com/office/drawing/2010/main"/>
                  </a:ext>
                </a:extLst>
              </a:blip>
              <a:stretch>
                <a:fillRect l="-10291" t="-10291" r="-2997" b="-2995"/>
              </a:stretch>
            </a:blipFill>
            <a:ln w="12670" cap="flat">
              <a:noFill/>
              <a:prstDash val="solid"/>
              <a:miter/>
            </a:ln>
          </p:spPr>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377">
                <a:defRPr/>
              </a:pPr>
              <a:endParaRPr lang="en-MA" sz="1400">
                <a:solidFill>
                  <a:prstClr val="white"/>
                </a:solidFill>
                <a:latin typeface="Poppins" pitchFamily="2" charset="77"/>
                <a:cs typeface="Poppins" pitchFamily="2" charset="77"/>
              </a:endParaRPr>
            </a:p>
          </p:txBody>
        </p:sp>
        <p:sp>
          <p:nvSpPr>
            <p:cNvPr id="17" name="Freeform 6">
              <a:extLst>
                <a:ext uri="{FF2B5EF4-FFF2-40B4-BE49-F238E27FC236}">
                  <a16:creationId xmlns:a16="http://schemas.microsoft.com/office/drawing/2014/main" id="{BC416E08-33B4-D840-3664-79EC7286983B}"/>
                </a:ext>
              </a:extLst>
            </p:cNvPr>
            <p:cNvSpPr/>
            <p:nvPr/>
          </p:nvSpPr>
          <p:spPr>
            <a:xfrm>
              <a:off x="478075" y="1755953"/>
              <a:ext cx="1116607" cy="1115608"/>
            </a:xfrm>
            <a:prstGeom prst="rect">
              <a:avLst/>
            </a:prstGeom>
            <a:blipFill>
              <a:blip r:embed="rId7" cstate="email">
                <a:extLst>
                  <a:ext uri="{28A0092B-C50C-407E-A947-70E740481C1C}">
                    <a14:useLocalDpi xmlns:a14="http://schemas.microsoft.com/office/drawing/2010/main"/>
                  </a:ext>
                </a:extLst>
              </a:blip>
              <a:stretch>
                <a:fillRect/>
              </a:stretch>
            </a:blipFill>
            <a:ln w="12670" cap="flat">
              <a:noFill/>
              <a:prstDash val="solid"/>
              <a:miter/>
            </a:ln>
          </p:spPr>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377">
                <a:defRPr/>
              </a:pPr>
              <a:endParaRPr lang="en-MA" sz="1400">
                <a:solidFill>
                  <a:prstClr val="white"/>
                </a:solidFill>
                <a:latin typeface="Poppins" pitchFamily="2" charset="77"/>
                <a:cs typeface="Poppins" pitchFamily="2" charset="77"/>
              </a:endParaRPr>
            </a:p>
          </p:txBody>
        </p:sp>
        <p:sp>
          <p:nvSpPr>
            <p:cNvPr id="25" name="Freeform 8">
              <a:extLst>
                <a:ext uri="{FF2B5EF4-FFF2-40B4-BE49-F238E27FC236}">
                  <a16:creationId xmlns:a16="http://schemas.microsoft.com/office/drawing/2014/main" id="{DA55F015-0938-3C5C-C9AF-E1D8909518EF}"/>
                </a:ext>
              </a:extLst>
            </p:cNvPr>
            <p:cNvSpPr/>
            <p:nvPr/>
          </p:nvSpPr>
          <p:spPr>
            <a:xfrm>
              <a:off x="5044727" y="1709891"/>
              <a:ext cx="1116607" cy="1115608"/>
            </a:xfrm>
            <a:prstGeom prst="rect">
              <a:avLst/>
            </a:prstGeom>
            <a:blipFill>
              <a:blip r:embed="rId8" cstate="email">
                <a:extLst>
                  <a:ext uri="{28A0092B-C50C-407E-A947-70E740481C1C}">
                    <a14:useLocalDpi xmlns:a14="http://schemas.microsoft.com/office/drawing/2010/main"/>
                  </a:ext>
                </a:extLst>
              </a:blip>
              <a:stretch>
                <a:fillRect/>
              </a:stretch>
            </a:blipFill>
            <a:ln w="12670" cap="flat">
              <a:noFill/>
              <a:prstDash val="solid"/>
              <a:miter/>
            </a:ln>
          </p:spPr>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377">
                <a:defRPr/>
              </a:pPr>
              <a:endParaRPr lang="en-MA" sz="1400">
                <a:solidFill>
                  <a:prstClr val="white"/>
                </a:solidFill>
                <a:latin typeface="Poppins" pitchFamily="2" charset="77"/>
                <a:cs typeface="Poppins" pitchFamily="2" charset="77"/>
              </a:endParaRPr>
            </a:p>
          </p:txBody>
        </p:sp>
        <p:sp>
          <p:nvSpPr>
            <p:cNvPr id="33" name="Freeform 9">
              <a:extLst>
                <a:ext uri="{FF2B5EF4-FFF2-40B4-BE49-F238E27FC236}">
                  <a16:creationId xmlns:a16="http://schemas.microsoft.com/office/drawing/2014/main" id="{EA04FB32-9C2D-AB9E-C9E7-DCB42E08BAD4}"/>
                </a:ext>
              </a:extLst>
            </p:cNvPr>
            <p:cNvSpPr/>
            <p:nvPr/>
          </p:nvSpPr>
          <p:spPr>
            <a:xfrm>
              <a:off x="5034173" y="4352823"/>
              <a:ext cx="1116607" cy="1115607"/>
            </a:xfrm>
            <a:prstGeom prst="rect">
              <a:avLst/>
            </a:prstGeom>
            <a:blipFill>
              <a:blip r:embed="rId9" cstate="email">
                <a:extLst>
                  <a:ext uri="{28A0092B-C50C-407E-A947-70E740481C1C}">
                    <a14:useLocalDpi xmlns:a14="http://schemas.microsoft.com/office/drawing/2010/main"/>
                  </a:ext>
                </a:extLst>
              </a:blip>
              <a:stretch>
                <a:fillRect/>
              </a:stretch>
            </a:blipFill>
            <a:ln w="12670" cap="flat">
              <a:noFill/>
              <a:prstDash val="solid"/>
              <a:miter/>
            </a:ln>
          </p:spPr>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377">
                <a:defRPr/>
              </a:pPr>
              <a:endParaRPr lang="en-MA" sz="1400">
                <a:solidFill>
                  <a:prstClr val="white"/>
                </a:solidFill>
                <a:latin typeface="Poppins" pitchFamily="2" charset="77"/>
                <a:cs typeface="Poppins" pitchFamily="2" charset="77"/>
              </a:endParaRPr>
            </a:p>
          </p:txBody>
        </p:sp>
        <p:sp>
          <p:nvSpPr>
            <p:cNvPr id="2" name="Rectangle 1">
              <a:extLst>
                <a:ext uri="{FF2B5EF4-FFF2-40B4-BE49-F238E27FC236}">
                  <a16:creationId xmlns:a16="http://schemas.microsoft.com/office/drawing/2014/main" id="{271A840E-5848-6E58-48E1-BB603D5955C7}"/>
                </a:ext>
              </a:extLst>
            </p:cNvPr>
            <p:cNvSpPr/>
            <p:nvPr/>
          </p:nvSpPr>
          <p:spPr>
            <a:xfrm>
              <a:off x="2628784" y="4335411"/>
              <a:ext cx="1173035" cy="1135819"/>
            </a:xfrm>
            <a:prstGeom prst="rect">
              <a:avLst/>
            </a:prstGeom>
            <a:blipFill>
              <a:blip r:embed="rId10"/>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77">
                <a:defRPr/>
              </a:pPr>
              <a:endParaRPr lang="fr-FR" sz="1800">
                <a:solidFill>
                  <a:prstClr val="white"/>
                </a:solidFill>
                <a:latin typeface="Aptos" panose="02110004020202020204"/>
                <a:cs typeface="Calibri"/>
              </a:endParaRPr>
            </a:p>
          </p:txBody>
        </p:sp>
        <p:sp>
          <p:nvSpPr>
            <p:cNvPr id="23" name="ZoneTexte 22">
              <a:extLst>
                <a:ext uri="{FF2B5EF4-FFF2-40B4-BE49-F238E27FC236}">
                  <a16:creationId xmlns:a16="http://schemas.microsoft.com/office/drawing/2014/main" id="{2D859FFF-0104-E113-4EB0-9A3AD1C959D5}"/>
                </a:ext>
              </a:extLst>
            </p:cNvPr>
            <p:cNvSpPr txBox="1"/>
            <p:nvPr/>
          </p:nvSpPr>
          <p:spPr>
            <a:xfrm>
              <a:off x="353540" y="2890048"/>
              <a:ext cx="1960325" cy="949557"/>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6777">
                <a:defRPr/>
              </a:pPr>
              <a:r>
                <a:rPr lang="fr-FR" sz="1333" b="1">
                  <a:solidFill>
                    <a:prstClr val="white"/>
                  </a:solidFill>
                  <a:latin typeface="Arial" panose="020B0604020202020204" pitchFamily="34" charset="0"/>
                  <a:cs typeface="Arial" panose="020B0604020202020204" pitchFamily="34" charset="0"/>
                </a:rPr>
                <a:t>BENGUERIR</a:t>
              </a:r>
              <a:endParaRPr lang="fr-FR" sz="1333">
                <a:solidFill>
                  <a:prstClr val="white"/>
                </a:solidFill>
                <a:latin typeface="Arial" panose="020B0604020202020204" pitchFamily="34" charset="0"/>
                <a:cs typeface="Arial" panose="020B0604020202020204" pitchFamily="34" charset="0"/>
              </a:endParaRPr>
            </a:p>
            <a:p>
              <a:pPr defTabSz="916777">
                <a:defRPr/>
              </a:pPr>
              <a:r>
                <a:rPr lang="fr-FR" sz="900">
                  <a:solidFill>
                    <a:prstClr val="white"/>
                  </a:solidFill>
                  <a:latin typeface="Arial" panose="020B0604020202020204" pitchFamily="34" charset="0"/>
                  <a:cs typeface="Arial" panose="020B0604020202020204" pitchFamily="34" charset="0"/>
                </a:rPr>
                <a:t>The UM6P Central Campus dedicated to applied research and the teaching of exact sciences. </a:t>
              </a:r>
            </a:p>
          </p:txBody>
        </p:sp>
        <p:sp>
          <p:nvSpPr>
            <p:cNvPr id="27" name="ZoneTexte 26">
              <a:extLst>
                <a:ext uri="{FF2B5EF4-FFF2-40B4-BE49-F238E27FC236}">
                  <a16:creationId xmlns:a16="http://schemas.microsoft.com/office/drawing/2014/main" id="{C47ADFF4-ABE7-0AFC-55DE-35A9B82AFD67}"/>
                </a:ext>
              </a:extLst>
            </p:cNvPr>
            <p:cNvSpPr txBox="1"/>
            <p:nvPr/>
          </p:nvSpPr>
          <p:spPr>
            <a:xfrm>
              <a:off x="2513877" y="2890048"/>
              <a:ext cx="2105445" cy="1104014"/>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6777">
                <a:defRPr/>
              </a:pPr>
              <a:r>
                <a:rPr lang="fr-FR" sz="1333" b="1">
                  <a:solidFill>
                    <a:prstClr val="white"/>
                  </a:solidFill>
                  <a:latin typeface="Arial" panose="020B0604020202020204" pitchFamily="34" charset="0"/>
                  <a:cs typeface="Arial" panose="020B0604020202020204" pitchFamily="34" charset="0"/>
                </a:rPr>
                <a:t>RABAT</a:t>
              </a:r>
              <a:endParaRPr lang="fr-FR" sz="1333">
                <a:solidFill>
                  <a:prstClr val="white"/>
                </a:solidFill>
                <a:latin typeface="Arial" panose="020B0604020202020204" pitchFamily="34" charset="0"/>
                <a:cs typeface="Arial" panose="020B0604020202020204" pitchFamily="34" charset="0"/>
              </a:endParaRPr>
            </a:p>
            <a:p>
              <a:pPr algn="just" defTabSz="916777">
                <a:defRPr/>
              </a:pPr>
              <a:r>
                <a:rPr lang="fr-FR" sz="900">
                  <a:solidFill>
                    <a:prstClr val="white"/>
                  </a:solidFill>
                  <a:latin typeface="Arial" panose="020B0604020202020204" pitchFamily="34" charset="0"/>
                  <a:cs typeface="Arial" panose="020B0604020202020204" pitchFamily="34" charset="0"/>
                </a:rPr>
                <a:t>Rabat hosts UM6P </a:t>
              </a:r>
              <a:r>
                <a:rPr lang="fr-FR" sz="900" err="1">
                  <a:solidFill>
                    <a:prstClr val="white"/>
                  </a:solidFill>
                  <a:latin typeface="Arial" panose="020B0604020202020204" pitchFamily="34" charset="0"/>
                  <a:cs typeface="Arial" panose="020B0604020202020204" pitchFamily="34" charset="0"/>
                </a:rPr>
                <a:t>Faculty</a:t>
              </a:r>
              <a:r>
                <a:rPr lang="fr-FR" sz="900">
                  <a:solidFill>
                    <a:prstClr val="white"/>
                  </a:solidFill>
                  <a:latin typeface="Arial" panose="020B0604020202020204" pitchFamily="34" charset="0"/>
                  <a:cs typeface="Arial" panose="020B0604020202020204" pitchFamily="34" charset="0"/>
                </a:rPr>
                <a:t> of Governance, </a:t>
              </a:r>
              <a:r>
                <a:rPr lang="fr-FR" sz="900" err="1">
                  <a:solidFill>
                    <a:prstClr val="white"/>
                  </a:solidFill>
                  <a:latin typeface="Arial" panose="020B0604020202020204" pitchFamily="34" charset="0"/>
                  <a:cs typeface="Arial" panose="020B0604020202020204" pitchFamily="34" charset="0"/>
                </a:rPr>
                <a:t>Economics</a:t>
              </a:r>
              <a:r>
                <a:rPr lang="fr-FR" sz="900">
                  <a:solidFill>
                    <a:prstClr val="white"/>
                  </a:solidFill>
                  <a:latin typeface="Arial" panose="020B0604020202020204" pitchFamily="34" charset="0"/>
                  <a:cs typeface="Arial" panose="020B0604020202020204" pitchFamily="34" charset="0"/>
                </a:rPr>
                <a:t> and Social Sciences, in addition to Ai </a:t>
              </a:r>
              <a:r>
                <a:rPr lang="fr-FR" sz="900" err="1">
                  <a:solidFill>
                    <a:prstClr val="white"/>
                  </a:solidFill>
                  <a:latin typeface="Arial" panose="020B0604020202020204" pitchFamily="34" charset="0"/>
                  <a:cs typeface="Arial" panose="020B0604020202020204" pitchFamily="34" charset="0"/>
                </a:rPr>
                <a:t>Research</a:t>
              </a:r>
              <a:r>
                <a:rPr lang="fr-FR" sz="900">
                  <a:solidFill>
                    <a:prstClr val="white"/>
                  </a:solidFill>
                  <a:latin typeface="Arial" panose="020B0604020202020204" pitchFamily="34" charset="0"/>
                  <a:cs typeface="Arial" panose="020B0604020202020204" pitchFamily="34" charset="0"/>
                </a:rPr>
                <a:t> Center and Africa Business School.</a:t>
              </a:r>
            </a:p>
          </p:txBody>
        </p:sp>
        <p:sp>
          <p:nvSpPr>
            <p:cNvPr id="29" name="ZoneTexte 28">
              <a:extLst>
                <a:ext uri="{FF2B5EF4-FFF2-40B4-BE49-F238E27FC236}">
                  <a16:creationId xmlns:a16="http://schemas.microsoft.com/office/drawing/2014/main" id="{FD8DD972-9E51-1CBF-8948-64678F71BE9B}"/>
                </a:ext>
              </a:extLst>
            </p:cNvPr>
            <p:cNvSpPr txBox="1"/>
            <p:nvPr/>
          </p:nvSpPr>
          <p:spPr>
            <a:xfrm>
              <a:off x="4916593" y="2890049"/>
              <a:ext cx="2319515" cy="1258471"/>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6777">
                <a:defRPr/>
              </a:pPr>
              <a:r>
                <a:rPr lang="fr-FR" sz="1333" b="1">
                  <a:solidFill>
                    <a:prstClr val="white"/>
                  </a:solidFill>
                  <a:latin typeface="Arial" panose="020B0604020202020204" pitchFamily="34" charset="0"/>
                  <a:cs typeface="Arial" panose="020B0604020202020204" pitchFamily="34" charset="0"/>
                </a:rPr>
                <a:t>LAAYOUNE</a:t>
              </a:r>
              <a:endParaRPr lang="fr-FR" sz="1333">
                <a:solidFill>
                  <a:prstClr val="white"/>
                </a:solidFill>
                <a:latin typeface="Arial" panose="020B0604020202020204" pitchFamily="34" charset="0"/>
                <a:cs typeface="Arial" panose="020B0604020202020204" pitchFamily="34" charset="0"/>
              </a:endParaRPr>
            </a:p>
            <a:p>
              <a:pPr defTabSz="916777">
                <a:defRPr/>
              </a:pPr>
              <a:r>
                <a:rPr lang="fr-FR" sz="900">
                  <a:solidFill>
                    <a:prstClr val="white"/>
                  </a:solidFill>
                  <a:latin typeface="Arial" panose="020B0604020202020204" pitchFamily="34" charset="0"/>
                  <a:cs typeface="Arial" panose="020B0604020202020204" pitchFamily="34" charset="0"/>
                </a:rPr>
                <a:t>In Laayoune, ASARI "African Sustainable Agriculture Research Institute" is the first component of UM6P Campus, to tackle the agricultural challenges of Morocco and Africa. </a:t>
              </a:r>
            </a:p>
          </p:txBody>
        </p:sp>
        <p:sp>
          <p:nvSpPr>
            <p:cNvPr id="31" name="ZoneTexte 30">
              <a:extLst>
                <a:ext uri="{FF2B5EF4-FFF2-40B4-BE49-F238E27FC236}">
                  <a16:creationId xmlns:a16="http://schemas.microsoft.com/office/drawing/2014/main" id="{1914604B-CFCF-C4A6-F1C4-2BD2E9C149CF}"/>
                </a:ext>
              </a:extLst>
            </p:cNvPr>
            <p:cNvSpPr txBox="1"/>
            <p:nvPr/>
          </p:nvSpPr>
          <p:spPr>
            <a:xfrm>
              <a:off x="4916593" y="5539032"/>
              <a:ext cx="2830489" cy="140706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6777">
                <a:defRPr/>
              </a:pPr>
              <a:r>
                <a:rPr lang="fr-FR" sz="1333" b="1">
                  <a:solidFill>
                    <a:prstClr val="white"/>
                  </a:solidFill>
                  <a:latin typeface="Arial" panose="020B0604020202020204" pitchFamily="34" charset="0"/>
                  <a:cs typeface="Arial" panose="020B0604020202020204" pitchFamily="34" charset="0"/>
                </a:rPr>
                <a:t>KHOURIBGA / TETOUANE / YOUSSOUFIA / SAFI / NADOR / FES</a:t>
              </a:r>
              <a:endParaRPr lang="fr-FR" sz="1333">
                <a:solidFill>
                  <a:prstClr val="white"/>
                </a:solidFill>
                <a:latin typeface="Arial" panose="020B0604020202020204" pitchFamily="34" charset="0"/>
                <a:cs typeface="Arial" panose="020B0604020202020204" pitchFamily="34" charset="0"/>
              </a:endParaRPr>
            </a:p>
            <a:p>
              <a:pPr defTabSz="916777">
                <a:defRPr/>
              </a:pPr>
              <a:r>
                <a:rPr lang="fr-FR" sz="900">
                  <a:solidFill>
                    <a:prstClr val="white"/>
                  </a:solidFill>
                  <a:latin typeface="Arial" panose="020B0604020202020204" pitchFamily="34" charset="0"/>
                  <a:cs typeface="Arial" panose="020B0604020202020204" pitchFamily="34" charset="0"/>
                </a:rPr>
                <a:t>The 1337 and YouCode schools specialized in computer coding have opened in several cities. In Tetouane, in collaboration with the F.TMSA.</a:t>
              </a:r>
            </a:p>
          </p:txBody>
        </p:sp>
        <p:sp>
          <p:nvSpPr>
            <p:cNvPr id="41" name="ZoneTexte 40">
              <a:extLst>
                <a:ext uri="{FF2B5EF4-FFF2-40B4-BE49-F238E27FC236}">
                  <a16:creationId xmlns:a16="http://schemas.microsoft.com/office/drawing/2014/main" id="{5266D39C-CF0B-E81F-2869-F7C7139E8378}"/>
                </a:ext>
              </a:extLst>
            </p:cNvPr>
            <p:cNvSpPr txBox="1"/>
            <p:nvPr/>
          </p:nvSpPr>
          <p:spPr>
            <a:xfrm>
              <a:off x="2503180" y="5510257"/>
              <a:ext cx="2297252" cy="1641683"/>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6777">
                <a:defRPr/>
              </a:pPr>
              <a:r>
                <a:rPr lang="fr-FR" sz="1333" b="1">
                  <a:solidFill>
                    <a:prstClr val="white"/>
                  </a:solidFill>
                  <a:latin typeface="Arial" panose="020B0604020202020204" pitchFamily="34" charset="0"/>
                  <a:cs typeface="Arial" panose="020B0604020202020204" pitchFamily="34" charset="0"/>
                </a:rPr>
                <a:t>CASABLANCA /</a:t>
              </a:r>
            </a:p>
            <a:p>
              <a:pPr defTabSz="916777">
                <a:defRPr/>
              </a:pPr>
              <a:r>
                <a:rPr lang="fr-FR" sz="1333" b="1">
                  <a:solidFill>
                    <a:prstClr val="white"/>
                  </a:solidFill>
                  <a:latin typeface="Arial" panose="020B0604020202020204" pitchFamily="34" charset="0"/>
                  <a:cs typeface="Arial" panose="020B0604020202020204" pitchFamily="34" charset="0"/>
                </a:rPr>
                <a:t>NOUACEUR</a:t>
              </a:r>
              <a:endParaRPr lang="fr-FR" sz="1333">
                <a:solidFill>
                  <a:prstClr val="white"/>
                </a:solidFill>
                <a:latin typeface="Arial" panose="020B0604020202020204" pitchFamily="34" charset="0"/>
                <a:cs typeface="Arial" panose="020B0604020202020204" pitchFamily="34" charset="0"/>
              </a:endParaRPr>
            </a:p>
            <a:p>
              <a:pPr defTabSz="916777">
                <a:defRPr/>
              </a:pPr>
              <a:r>
                <a:rPr lang="en-US" sz="900">
                  <a:solidFill>
                    <a:prstClr val="white"/>
                  </a:solidFill>
                  <a:latin typeface="Arial" panose="020B0604020202020204" pitchFamily="34" charset="0"/>
                  <a:cs typeface="Arial" panose="020B0604020202020204" pitchFamily="34" charset="0"/>
                </a:rPr>
                <a:t>To ensure proximity to the business world, UM6P will soon settle a platform of innovation and a Startup ecosystem in Casablanca. Additionally, an aeronautic research ecosystem is being developed in </a:t>
              </a:r>
              <a:r>
                <a:rPr lang="en-US" sz="900" err="1">
                  <a:solidFill>
                    <a:prstClr val="white"/>
                  </a:solidFill>
                  <a:latin typeface="Arial" panose="020B0604020202020204" pitchFamily="34" charset="0"/>
                  <a:cs typeface="Arial" panose="020B0604020202020204" pitchFamily="34" charset="0"/>
                </a:rPr>
                <a:t>Nouaceur</a:t>
              </a:r>
              <a:r>
                <a:rPr lang="en-US" sz="900">
                  <a:solidFill>
                    <a:prstClr val="white"/>
                  </a:solidFill>
                  <a:latin typeface="Arial" panose="020B0604020202020204" pitchFamily="34" charset="0"/>
                  <a:cs typeface="Arial" panose="020B0604020202020204" pitchFamily="34" charset="0"/>
                </a:rPr>
                <a:t>.</a:t>
              </a:r>
              <a:endParaRPr lang="fr-FR" sz="900">
                <a:solidFill>
                  <a:prstClr val="white"/>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3744861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17">
            <a:extLst>
              <a:ext uri="{FF2B5EF4-FFF2-40B4-BE49-F238E27FC236}">
                <a16:creationId xmlns:a16="http://schemas.microsoft.com/office/drawing/2014/main" id="{AD814EBB-05B1-B966-0024-99EE9EA0B64A}"/>
              </a:ext>
            </a:extLst>
          </p:cNvPr>
          <p:cNvSpPr txBox="1"/>
          <p:nvPr/>
        </p:nvSpPr>
        <p:spPr>
          <a:xfrm>
            <a:off x="301681" y="599219"/>
            <a:ext cx="3369775" cy="369332"/>
          </a:xfrm>
          <a:prstGeom prst="rect">
            <a:avLst/>
          </a:prstGeom>
          <a:noFill/>
        </p:spPr>
        <p:txBody>
          <a:bodyPr wrap="square" lIns="91440" tIns="45720" rIns="91440" bIns="45720" rtlCol="0" anchor="t">
            <a:spAutoFit/>
          </a:bodyPr>
          <a:lstStyle/>
          <a:p>
            <a:pPr>
              <a:defRPr/>
            </a:pPr>
            <a:r>
              <a:rPr lang="fr-FR" b="1">
                <a:solidFill>
                  <a:srgbClr val="FCFCFC"/>
                </a:solidFill>
                <a:latin typeface="Poppins"/>
                <a:cs typeface="Poppins"/>
              </a:rPr>
              <a:t>DIVISIONS</a:t>
            </a:r>
            <a:r>
              <a:rPr lang="fr-FR" b="1">
                <a:solidFill>
                  <a:srgbClr val="FCFCFC"/>
                </a:solidFill>
                <a:latin typeface="Poppins" pitchFamily="2" charset="77"/>
                <a:cs typeface="Poppins" pitchFamily="2" charset="77"/>
              </a:rPr>
              <a:t> </a:t>
            </a:r>
            <a:r>
              <a:rPr lang="fr-FR" b="1">
                <a:solidFill>
                  <a:srgbClr val="FCFCFC"/>
                </a:solidFill>
                <a:latin typeface="Poppins"/>
                <a:cs typeface="Poppins"/>
              </a:rPr>
              <a:t>&amp; SCHOOLS</a:t>
            </a:r>
            <a:endParaRPr lang="fr-FR" sz="2400" b="1">
              <a:solidFill>
                <a:srgbClr val="FCFCFC"/>
              </a:solidFill>
              <a:latin typeface="Poppins"/>
              <a:cs typeface="Poppins"/>
            </a:endParaRPr>
          </a:p>
        </p:txBody>
      </p:sp>
      <p:sp>
        <p:nvSpPr>
          <p:cNvPr id="9" name="Organigramme : Alternative 13">
            <a:extLst>
              <a:ext uri="{FF2B5EF4-FFF2-40B4-BE49-F238E27FC236}">
                <a16:creationId xmlns:a16="http://schemas.microsoft.com/office/drawing/2014/main" id="{0FD90FCB-4E77-E8E4-1C17-163289EBDD5B}"/>
              </a:ext>
            </a:extLst>
          </p:cNvPr>
          <p:cNvSpPr/>
          <p:nvPr/>
        </p:nvSpPr>
        <p:spPr>
          <a:xfrm>
            <a:off x="470396" y="5653995"/>
            <a:ext cx="11159714" cy="298707"/>
          </a:xfrm>
          <a:prstGeom prst="rect">
            <a:avLst/>
          </a:prstGeom>
          <a:solidFill>
            <a:srgbClr val="DD4329">
              <a:alpha val="45787"/>
            </a:srgb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8100" tIns="38100" rIns="38100" bIns="38100" numCol="1" spcCol="1270" anchor="ctr" anchorCtr="0">
            <a:noAutofit/>
          </a:bodyPr>
          <a:lstStyle/>
          <a:p>
            <a:pPr algn="ctr">
              <a:defRPr/>
            </a:pPr>
            <a:r>
              <a:rPr lang="fr-MA" sz="1400" b="1">
                <a:solidFill>
                  <a:prstClr val="white"/>
                </a:solidFill>
                <a:latin typeface="Poppins" panose="02000000000000000000" pitchFamily="2" charset="0"/>
                <a:cs typeface="Poppins" panose="02000000000000000000" pitchFamily="2" charset="0"/>
              </a:rPr>
              <a:t>CEDOC - </a:t>
            </a:r>
            <a:r>
              <a:rPr lang="fr-MA" sz="1100">
                <a:solidFill>
                  <a:prstClr val="white"/>
                </a:solidFill>
                <a:latin typeface="Poppins" panose="02000000000000000000" pitchFamily="2" charset="0"/>
                <a:cs typeface="Poppins" panose="02000000000000000000" pitchFamily="2" charset="0"/>
              </a:rPr>
              <a:t>Center for Doctoral </a:t>
            </a:r>
            <a:r>
              <a:rPr lang="fr-MA" sz="1100" err="1">
                <a:solidFill>
                  <a:prstClr val="white"/>
                </a:solidFill>
                <a:latin typeface="Poppins" panose="02000000000000000000" pitchFamily="2" charset="0"/>
                <a:cs typeface="Poppins" panose="02000000000000000000" pitchFamily="2" charset="0"/>
              </a:rPr>
              <a:t>Studies</a:t>
            </a:r>
            <a:endParaRPr lang="fr-MA" sz="1100">
              <a:solidFill>
                <a:prstClr val="white"/>
              </a:solidFill>
              <a:latin typeface="Poppins" panose="02000000000000000000" pitchFamily="2" charset="0"/>
              <a:cs typeface="Poppins" panose="02000000000000000000" pitchFamily="2" charset="0"/>
            </a:endParaRPr>
          </a:p>
        </p:txBody>
      </p:sp>
      <p:sp>
        <p:nvSpPr>
          <p:cNvPr id="10" name="Rounded Rectangle 3">
            <a:extLst>
              <a:ext uri="{FF2B5EF4-FFF2-40B4-BE49-F238E27FC236}">
                <a16:creationId xmlns:a16="http://schemas.microsoft.com/office/drawing/2014/main" id="{2FA02FA5-8700-2FAC-000D-FC24C88293EE}"/>
              </a:ext>
            </a:extLst>
          </p:cNvPr>
          <p:cNvSpPr/>
          <p:nvPr/>
        </p:nvSpPr>
        <p:spPr>
          <a:xfrm>
            <a:off x="6542167" y="1402125"/>
            <a:ext cx="2111053" cy="469057"/>
          </a:xfrm>
          <a:prstGeom prst="roundRect">
            <a:avLst>
              <a:gd name="adj" fmla="val 50000"/>
            </a:avLst>
          </a:prstGeom>
          <a:solidFill>
            <a:srgbClr val="D55B72"/>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8100" tIns="38100" rIns="38100" bIns="38100" numCol="1" spcCol="1270" anchor="ctr" anchorCtr="0">
            <a:noAutofit/>
          </a:bodyPr>
          <a:lstStyle/>
          <a:p>
            <a:pPr algn="ctr">
              <a:defRPr/>
            </a:pPr>
            <a:r>
              <a:rPr lang="fr-FR" sz="1100" err="1">
                <a:solidFill>
                  <a:prstClr val="white"/>
                </a:solidFill>
                <a:latin typeface="Arial" panose="020B0604020202020204" pitchFamily="34" charset="0"/>
                <a:cs typeface="Arial" panose="020B0604020202020204" pitchFamily="34" charset="0"/>
              </a:rPr>
              <a:t>Humanities</a:t>
            </a:r>
            <a:r>
              <a:rPr lang="fr-FR" sz="1100">
                <a:solidFill>
                  <a:prstClr val="white"/>
                </a:solidFill>
                <a:latin typeface="Arial" panose="020B0604020202020204" pitchFamily="34" charset="0"/>
                <a:cs typeface="Arial" panose="020B0604020202020204" pitchFamily="34" charset="0"/>
              </a:rPr>
              <a:t>, </a:t>
            </a:r>
            <a:r>
              <a:rPr lang="fr-FR" sz="1100" err="1">
                <a:solidFill>
                  <a:prstClr val="white"/>
                </a:solidFill>
                <a:latin typeface="Arial" panose="020B0604020202020204" pitchFamily="34" charset="0"/>
                <a:cs typeface="Arial" panose="020B0604020202020204" pitchFamily="34" charset="0"/>
              </a:rPr>
              <a:t>Economics</a:t>
            </a:r>
            <a:br>
              <a:rPr lang="fr-FR" sz="1100">
                <a:solidFill>
                  <a:prstClr val="white"/>
                </a:solidFill>
                <a:latin typeface="Arial" panose="020B0604020202020204" pitchFamily="34" charset="0"/>
                <a:cs typeface="Arial" panose="020B0604020202020204" pitchFamily="34" charset="0"/>
              </a:rPr>
            </a:br>
            <a:r>
              <a:rPr lang="fr-FR" sz="1100">
                <a:solidFill>
                  <a:prstClr val="white"/>
                </a:solidFill>
                <a:latin typeface="Arial" panose="020B0604020202020204" pitchFamily="34" charset="0"/>
                <a:cs typeface="Arial" panose="020B0604020202020204" pitchFamily="34" charset="0"/>
              </a:rPr>
              <a:t>&amp; Social Sciences Division </a:t>
            </a:r>
          </a:p>
        </p:txBody>
      </p:sp>
      <p:sp>
        <p:nvSpPr>
          <p:cNvPr id="12" name="Rounded Rectangle 3">
            <a:extLst>
              <a:ext uri="{FF2B5EF4-FFF2-40B4-BE49-F238E27FC236}">
                <a16:creationId xmlns:a16="http://schemas.microsoft.com/office/drawing/2014/main" id="{FAE9B9BD-1CB4-6DAD-1714-67F49621CD91}"/>
              </a:ext>
            </a:extLst>
          </p:cNvPr>
          <p:cNvSpPr/>
          <p:nvPr/>
        </p:nvSpPr>
        <p:spPr>
          <a:xfrm>
            <a:off x="8823194" y="1411905"/>
            <a:ext cx="2950664" cy="469057"/>
          </a:xfrm>
          <a:prstGeom prst="roundRect">
            <a:avLst>
              <a:gd name="adj" fmla="val 50000"/>
            </a:avLst>
          </a:prstGeom>
          <a:solidFill>
            <a:srgbClr val="EAA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fr-MA" sz="1100">
                <a:solidFill>
                  <a:prstClr val="white"/>
                </a:solidFill>
                <a:latin typeface="Arial" panose="020B0604020202020204" pitchFamily="34" charset="0"/>
                <a:cs typeface="Arial" panose="020B0604020202020204" pitchFamily="34" charset="0"/>
              </a:rPr>
              <a:t>Business &amp; Management</a:t>
            </a:r>
          </a:p>
          <a:p>
            <a:pPr algn="ctr">
              <a:defRPr/>
            </a:pPr>
            <a:r>
              <a:rPr lang="fr-MA" sz="1100">
                <a:solidFill>
                  <a:prstClr val="white"/>
                </a:solidFill>
                <a:latin typeface="Arial" panose="020B0604020202020204" pitchFamily="34" charset="0"/>
                <a:cs typeface="Arial" panose="020B0604020202020204" pitchFamily="34" charset="0"/>
              </a:rPr>
              <a:t>Division</a:t>
            </a:r>
          </a:p>
        </p:txBody>
      </p:sp>
      <p:sp>
        <p:nvSpPr>
          <p:cNvPr id="13" name="Rounded Rectangle 3">
            <a:extLst>
              <a:ext uri="{FF2B5EF4-FFF2-40B4-BE49-F238E27FC236}">
                <a16:creationId xmlns:a16="http://schemas.microsoft.com/office/drawing/2014/main" id="{026F570D-3161-BF2E-8C7C-6B798BA55575}"/>
              </a:ext>
            </a:extLst>
          </p:cNvPr>
          <p:cNvSpPr/>
          <p:nvPr/>
        </p:nvSpPr>
        <p:spPr>
          <a:xfrm>
            <a:off x="418142" y="1402125"/>
            <a:ext cx="4039937" cy="469057"/>
          </a:xfrm>
          <a:prstGeom prst="roundRect">
            <a:avLst>
              <a:gd name="adj" fmla="val 50000"/>
            </a:avLst>
          </a:prstGeom>
          <a:solidFill>
            <a:srgbClr val="0826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fr-MA" sz="1100">
                <a:solidFill>
                  <a:prstClr val="white"/>
                </a:solidFill>
                <a:latin typeface="Arial" panose="020B0604020202020204" pitchFamily="34" charset="0"/>
                <a:cs typeface="Arial" panose="020B0604020202020204" pitchFamily="34" charset="0"/>
              </a:rPr>
              <a:t>Science &amp; </a:t>
            </a:r>
            <a:r>
              <a:rPr lang="fr-MA" sz="1100" err="1">
                <a:solidFill>
                  <a:prstClr val="white"/>
                </a:solidFill>
                <a:latin typeface="Arial" panose="020B0604020202020204" pitchFamily="34" charset="0"/>
                <a:cs typeface="Arial" panose="020B0604020202020204" pitchFamily="34" charset="0"/>
              </a:rPr>
              <a:t>Technology</a:t>
            </a:r>
            <a:r>
              <a:rPr lang="fr-MA" sz="1100">
                <a:solidFill>
                  <a:prstClr val="white"/>
                </a:solidFill>
                <a:latin typeface="Arial" panose="020B0604020202020204" pitchFamily="34" charset="0"/>
                <a:cs typeface="Arial" panose="020B0604020202020204" pitchFamily="34" charset="0"/>
              </a:rPr>
              <a:t> Division </a:t>
            </a:r>
          </a:p>
        </p:txBody>
      </p:sp>
      <p:sp>
        <p:nvSpPr>
          <p:cNvPr id="14" name="Rounded Rectangle 5">
            <a:extLst>
              <a:ext uri="{FF2B5EF4-FFF2-40B4-BE49-F238E27FC236}">
                <a16:creationId xmlns:a16="http://schemas.microsoft.com/office/drawing/2014/main" id="{C8D1FEDC-8D41-046D-FF9D-0CA8E9232007}"/>
              </a:ext>
            </a:extLst>
          </p:cNvPr>
          <p:cNvSpPr/>
          <p:nvPr/>
        </p:nvSpPr>
        <p:spPr>
          <a:xfrm>
            <a:off x="4627875" y="1411905"/>
            <a:ext cx="1744672" cy="469057"/>
          </a:xfrm>
          <a:prstGeom prst="roundRect">
            <a:avLst>
              <a:gd name="adj" fmla="val 50000"/>
            </a:avLst>
          </a:prstGeom>
          <a:solidFill>
            <a:srgbClr val="0256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fr-FR" sz="1100" err="1">
                <a:solidFill>
                  <a:prstClr val="white"/>
                </a:solidFill>
                <a:latin typeface="Arial" panose="020B0604020202020204" pitchFamily="34" charset="0"/>
                <a:cs typeface="Arial" panose="020B0604020202020204" pitchFamily="34" charset="0"/>
              </a:rPr>
              <a:t>Health</a:t>
            </a:r>
            <a:r>
              <a:rPr lang="fr-FR" sz="1100">
                <a:solidFill>
                  <a:prstClr val="white"/>
                </a:solidFill>
                <a:latin typeface="Arial" panose="020B0604020202020204" pitchFamily="34" charset="0"/>
                <a:cs typeface="Arial" panose="020B0604020202020204" pitchFamily="34" charset="0"/>
              </a:rPr>
              <a:t> Division </a:t>
            </a:r>
          </a:p>
        </p:txBody>
      </p:sp>
      <p:sp>
        <p:nvSpPr>
          <p:cNvPr id="15" name="Organigramme : Alternative 14">
            <a:extLst>
              <a:ext uri="{FF2B5EF4-FFF2-40B4-BE49-F238E27FC236}">
                <a16:creationId xmlns:a16="http://schemas.microsoft.com/office/drawing/2014/main" id="{61ABD4AD-B05C-C473-934E-4238CAEB7A7C}"/>
              </a:ext>
            </a:extLst>
          </p:cNvPr>
          <p:cNvSpPr/>
          <p:nvPr/>
        </p:nvSpPr>
        <p:spPr>
          <a:xfrm>
            <a:off x="1744396" y="2178047"/>
            <a:ext cx="1387426" cy="726174"/>
          </a:xfrm>
          <a:prstGeom prst="rect">
            <a:avLst/>
          </a:prstGeom>
          <a:solidFill>
            <a:srgbClr val="5587DA"/>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8100" tIns="38100" rIns="38100" bIns="38100" numCol="1" spcCol="1270" anchor="ctr" anchorCtr="0">
            <a:noAutofit/>
          </a:bodyPr>
          <a:lstStyle/>
          <a:p>
            <a:pPr algn="ctr">
              <a:defRPr/>
            </a:pPr>
            <a:r>
              <a:rPr lang="fr-MA" sz="900" b="1">
                <a:solidFill>
                  <a:prstClr val="white"/>
                </a:solidFill>
                <a:latin typeface="Poppins" panose="02000000000000000000" pitchFamily="2" charset="0"/>
                <a:cs typeface="Poppins" panose="02000000000000000000" pitchFamily="2" charset="0"/>
              </a:rPr>
              <a:t>CSAES</a:t>
            </a:r>
            <a:endParaRPr lang="en-US" sz="900">
              <a:solidFill>
                <a:prstClr val="white"/>
              </a:solidFill>
              <a:latin typeface="Poppins" panose="02000000000000000000" pitchFamily="2" charset="0"/>
              <a:cs typeface="Poppins" panose="02000000000000000000" pitchFamily="2" charset="0"/>
            </a:endParaRPr>
          </a:p>
          <a:p>
            <a:pPr algn="ctr">
              <a:defRPr/>
            </a:pPr>
            <a:r>
              <a:rPr lang="en-US" sz="900">
                <a:solidFill>
                  <a:prstClr val="white"/>
                </a:solidFill>
                <a:latin typeface="Poppins" panose="02000000000000000000" pitchFamily="2" charset="0"/>
                <a:cs typeface="Poppins" panose="02000000000000000000" pitchFamily="2" charset="0"/>
              </a:rPr>
              <a:t>College of Sustainable Agriculture &amp; Environmental Sciences </a:t>
            </a:r>
          </a:p>
        </p:txBody>
      </p:sp>
      <p:sp>
        <p:nvSpPr>
          <p:cNvPr id="16" name="Organigramme : Alternative 13">
            <a:extLst>
              <a:ext uri="{FF2B5EF4-FFF2-40B4-BE49-F238E27FC236}">
                <a16:creationId xmlns:a16="http://schemas.microsoft.com/office/drawing/2014/main" id="{9B1390C2-F0CC-9CFC-E074-1DAE9B2C95A8}"/>
              </a:ext>
            </a:extLst>
          </p:cNvPr>
          <p:cNvSpPr/>
          <p:nvPr/>
        </p:nvSpPr>
        <p:spPr>
          <a:xfrm>
            <a:off x="470396" y="2177773"/>
            <a:ext cx="1222378" cy="726174"/>
          </a:xfrm>
          <a:prstGeom prst="rect">
            <a:avLst/>
          </a:prstGeom>
          <a:solidFill>
            <a:srgbClr val="5587DA"/>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8100" tIns="38100" rIns="38100" bIns="38100" numCol="1" spcCol="1270" anchor="ctr" anchorCtr="0">
            <a:noAutofit/>
          </a:bodyPr>
          <a:lstStyle/>
          <a:p>
            <a:pPr algn="ctr">
              <a:defRPr/>
            </a:pPr>
            <a:r>
              <a:rPr lang="fr-MA" sz="900" b="1">
                <a:solidFill>
                  <a:prstClr val="white"/>
                </a:solidFill>
                <a:latin typeface="Poppins" panose="02000000000000000000" pitchFamily="2" charset="0"/>
                <a:cs typeface="Poppins" panose="02000000000000000000" pitchFamily="2" charset="0"/>
              </a:rPr>
              <a:t>EMINES </a:t>
            </a:r>
          </a:p>
          <a:p>
            <a:pPr algn="ctr">
              <a:defRPr/>
            </a:pPr>
            <a:r>
              <a:rPr lang="fr-MA" sz="900">
                <a:solidFill>
                  <a:prstClr val="white"/>
                </a:solidFill>
                <a:latin typeface="Poppins" panose="02000000000000000000" pitchFamily="2" charset="0"/>
                <a:cs typeface="Poppins" panose="02000000000000000000" pitchFamily="2" charset="0"/>
              </a:rPr>
              <a:t>School</a:t>
            </a:r>
            <a:br>
              <a:rPr lang="fr-MA" sz="900">
                <a:solidFill>
                  <a:prstClr val="white"/>
                </a:solidFill>
                <a:latin typeface="Poppins" panose="02000000000000000000" pitchFamily="2" charset="0"/>
                <a:cs typeface="Poppins" panose="02000000000000000000" pitchFamily="2" charset="0"/>
              </a:rPr>
            </a:br>
            <a:r>
              <a:rPr lang="fr-MA" sz="900">
                <a:solidFill>
                  <a:prstClr val="white"/>
                </a:solidFill>
                <a:latin typeface="Poppins" panose="02000000000000000000" pitchFamily="2" charset="0"/>
                <a:cs typeface="Poppins" panose="02000000000000000000" pitchFamily="2" charset="0"/>
              </a:rPr>
              <a:t>of </a:t>
            </a:r>
            <a:r>
              <a:rPr lang="fr-MA" sz="900" err="1">
                <a:solidFill>
                  <a:prstClr val="white"/>
                </a:solidFill>
                <a:latin typeface="Poppins" panose="02000000000000000000" pitchFamily="2" charset="0"/>
                <a:cs typeface="Poppins" panose="02000000000000000000" pitchFamily="2" charset="0"/>
              </a:rPr>
              <a:t>Industrial</a:t>
            </a:r>
            <a:r>
              <a:rPr lang="fr-MA" sz="900">
                <a:solidFill>
                  <a:prstClr val="white"/>
                </a:solidFill>
                <a:latin typeface="Poppins" panose="02000000000000000000" pitchFamily="2" charset="0"/>
                <a:cs typeface="Poppins" panose="02000000000000000000" pitchFamily="2" charset="0"/>
              </a:rPr>
              <a:t> Management </a:t>
            </a:r>
          </a:p>
        </p:txBody>
      </p:sp>
      <p:sp>
        <p:nvSpPr>
          <p:cNvPr id="17" name="Organigramme : Alternative 15">
            <a:extLst>
              <a:ext uri="{FF2B5EF4-FFF2-40B4-BE49-F238E27FC236}">
                <a16:creationId xmlns:a16="http://schemas.microsoft.com/office/drawing/2014/main" id="{7403FAB9-12F0-468A-3E3D-E471293D25D8}"/>
              </a:ext>
            </a:extLst>
          </p:cNvPr>
          <p:cNvSpPr/>
          <p:nvPr/>
        </p:nvSpPr>
        <p:spPr>
          <a:xfrm>
            <a:off x="3190869" y="2168116"/>
            <a:ext cx="1222378" cy="733718"/>
          </a:xfrm>
          <a:prstGeom prst="rect">
            <a:avLst/>
          </a:prstGeom>
          <a:solidFill>
            <a:srgbClr val="5587DA"/>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8100" tIns="38100" rIns="38100" bIns="38100" numCol="1" spcCol="1270" anchor="ctr" anchorCtr="0">
            <a:noAutofit/>
          </a:bodyPr>
          <a:lstStyle/>
          <a:p>
            <a:pPr algn="ctr">
              <a:defRPr/>
            </a:pPr>
            <a:r>
              <a:rPr lang="fr-MA" sz="900" b="1">
                <a:solidFill>
                  <a:prstClr val="white"/>
                </a:solidFill>
                <a:latin typeface="Poppins" panose="02000000000000000000" pitchFamily="2" charset="0"/>
                <a:cs typeface="Poppins" panose="02000000000000000000" pitchFamily="2" charset="0"/>
              </a:rPr>
              <a:t>CC</a:t>
            </a:r>
            <a:endParaRPr lang="en-US" sz="900">
              <a:solidFill>
                <a:prstClr val="white"/>
              </a:solidFill>
              <a:latin typeface="Poppins" panose="02000000000000000000" pitchFamily="2" charset="0"/>
              <a:cs typeface="Poppins" panose="02000000000000000000" pitchFamily="2" charset="0"/>
            </a:endParaRPr>
          </a:p>
          <a:p>
            <a:pPr algn="ctr">
              <a:defRPr/>
            </a:pPr>
            <a:r>
              <a:rPr lang="fr-MA" sz="900" err="1">
                <a:solidFill>
                  <a:prstClr val="white"/>
                </a:solidFill>
                <a:latin typeface="Poppins" panose="02000000000000000000" pitchFamily="2" charset="0"/>
                <a:cs typeface="Poppins" panose="02000000000000000000" pitchFamily="2" charset="0"/>
              </a:rPr>
              <a:t>College</a:t>
            </a:r>
            <a:r>
              <a:rPr lang="fr-MA" sz="900">
                <a:solidFill>
                  <a:prstClr val="white"/>
                </a:solidFill>
                <a:latin typeface="Poppins" panose="02000000000000000000" pitchFamily="2" charset="0"/>
                <a:cs typeface="Poppins" panose="02000000000000000000" pitchFamily="2" charset="0"/>
              </a:rPr>
              <a:t> of</a:t>
            </a:r>
            <a:br>
              <a:rPr lang="fr-MA" sz="900">
                <a:solidFill>
                  <a:prstClr val="white"/>
                </a:solidFill>
                <a:latin typeface="Poppins" panose="02000000000000000000" pitchFamily="2" charset="0"/>
                <a:cs typeface="Poppins" panose="02000000000000000000" pitchFamily="2" charset="0"/>
              </a:rPr>
            </a:br>
            <a:r>
              <a:rPr lang="fr-MA" sz="900" err="1">
                <a:solidFill>
                  <a:prstClr val="white"/>
                </a:solidFill>
                <a:latin typeface="Poppins" panose="02000000000000000000" pitchFamily="2" charset="0"/>
                <a:cs typeface="Poppins" panose="02000000000000000000" pitchFamily="2" charset="0"/>
              </a:rPr>
              <a:t>Computing</a:t>
            </a:r>
          </a:p>
        </p:txBody>
      </p:sp>
      <p:sp>
        <p:nvSpPr>
          <p:cNvPr id="19" name="Organigramme : Alternative 16">
            <a:extLst>
              <a:ext uri="{FF2B5EF4-FFF2-40B4-BE49-F238E27FC236}">
                <a16:creationId xmlns:a16="http://schemas.microsoft.com/office/drawing/2014/main" id="{4515A59B-B1D1-16D6-9435-1DDA73C7AC96}"/>
              </a:ext>
            </a:extLst>
          </p:cNvPr>
          <p:cNvSpPr/>
          <p:nvPr/>
        </p:nvSpPr>
        <p:spPr>
          <a:xfrm>
            <a:off x="3190870" y="2996161"/>
            <a:ext cx="1222377" cy="877537"/>
          </a:xfrm>
          <a:prstGeom prst="rect">
            <a:avLst/>
          </a:prstGeom>
          <a:solidFill>
            <a:srgbClr val="5587DA"/>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8100" tIns="38100" rIns="38100" bIns="38100" numCol="1" spcCol="1270" anchor="ctr" anchorCtr="0">
            <a:noAutofit/>
          </a:bodyPr>
          <a:lstStyle/>
          <a:p>
            <a:pPr algn="ctr">
              <a:defRPr/>
            </a:pPr>
            <a:r>
              <a:rPr lang="en-US" sz="900">
                <a:solidFill>
                  <a:prstClr val="white"/>
                </a:solidFill>
                <a:latin typeface="Poppins"/>
                <a:ea typeface="+mn-lt"/>
                <a:cs typeface="Poppins"/>
              </a:rPr>
              <a:t>College of Chemical Sciences &amp; Engineering </a:t>
            </a:r>
            <a:endParaRPr lang="en-US">
              <a:solidFill>
                <a:prstClr val="white"/>
              </a:solidFill>
            </a:endParaRPr>
          </a:p>
        </p:txBody>
      </p:sp>
      <p:sp>
        <p:nvSpPr>
          <p:cNvPr id="26" name="Organigramme : Alternative 14">
            <a:extLst>
              <a:ext uri="{FF2B5EF4-FFF2-40B4-BE49-F238E27FC236}">
                <a16:creationId xmlns:a16="http://schemas.microsoft.com/office/drawing/2014/main" id="{FA77C097-7C79-0DEE-C7C1-F54815A465DD}"/>
              </a:ext>
            </a:extLst>
          </p:cNvPr>
          <p:cNvSpPr/>
          <p:nvPr/>
        </p:nvSpPr>
        <p:spPr>
          <a:xfrm>
            <a:off x="1744397" y="3010059"/>
            <a:ext cx="1387425" cy="863638"/>
          </a:xfrm>
          <a:prstGeom prst="rect">
            <a:avLst/>
          </a:prstGeom>
          <a:solidFill>
            <a:srgbClr val="5587DA"/>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8100" tIns="38100" rIns="38100" bIns="38100" numCol="1" spcCol="1270" anchor="ctr" anchorCtr="0">
            <a:noAutofit/>
          </a:bodyPr>
          <a:lstStyle/>
          <a:p>
            <a:pPr algn="ctr">
              <a:defRPr/>
            </a:pPr>
            <a:r>
              <a:rPr lang="fr-MA" sz="900" b="1">
                <a:solidFill>
                  <a:prstClr val="white"/>
                </a:solidFill>
                <a:latin typeface="Poppins" panose="02000000000000000000" pitchFamily="2" charset="0"/>
                <a:cs typeface="Poppins" panose="02000000000000000000" pitchFamily="2" charset="0"/>
              </a:rPr>
              <a:t>SAP+D </a:t>
            </a:r>
            <a:endParaRPr lang="en-US" sz="900">
              <a:solidFill>
                <a:prstClr val="white"/>
              </a:solidFill>
              <a:latin typeface="Poppins" panose="02000000000000000000" pitchFamily="2" charset="0"/>
              <a:cs typeface="Poppins" panose="02000000000000000000" pitchFamily="2" charset="0"/>
            </a:endParaRPr>
          </a:p>
          <a:p>
            <a:pPr algn="ctr">
              <a:defRPr/>
            </a:pPr>
            <a:r>
              <a:rPr lang="fr-MA" sz="900" err="1">
                <a:solidFill>
                  <a:prstClr val="white"/>
                </a:solidFill>
                <a:latin typeface="Poppins" panose="02000000000000000000" pitchFamily="2" charset="0"/>
                <a:ea typeface="+mn-lt"/>
                <a:cs typeface="Poppins" panose="02000000000000000000" pitchFamily="2" charset="0"/>
              </a:rPr>
              <a:t>School</a:t>
            </a:r>
            <a:r>
              <a:rPr lang="fr-MA" sz="900">
                <a:solidFill>
                  <a:prstClr val="white"/>
                </a:solidFill>
                <a:latin typeface="Poppins" panose="02000000000000000000" pitchFamily="2" charset="0"/>
                <a:ea typeface="+mn-lt"/>
                <a:cs typeface="Poppins" panose="02000000000000000000" pitchFamily="2" charset="0"/>
              </a:rPr>
              <a:t> of Architecture, Planning and Design </a:t>
            </a:r>
            <a:endParaRPr lang="en-US" sz="900">
              <a:solidFill>
                <a:prstClr val="white"/>
              </a:solidFill>
              <a:latin typeface="Poppins" panose="02000000000000000000" pitchFamily="2" charset="0"/>
              <a:cs typeface="Poppins" panose="02000000000000000000" pitchFamily="2" charset="0"/>
            </a:endParaRPr>
          </a:p>
        </p:txBody>
      </p:sp>
      <p:sp>
        <p:nvSpPr>
          <p:cNvPr id="27" name="Organigramme : Alternative 14">
            <a:extLst>
              <a:ext uri="{FF2B5EF4-FFF2-40B4-BE49-F238E27FC236}">
                <a16:creationId xmlns:a16="http://schemas.microsoft.com/office/drawing/2014/main" id="{DBBD0B2A-76C3-10ED-C085-21A667217E53}"/>
              </a:ext>
            </a:extLst>
          </p:cNvPr>
          <p:cNvSpPr/>
          <p:nvPr/>
        </p:nvSpPr>
        <p:spPr>
          <a:xfrm>
            <a:off x="470396" y="2996160"/>
            <a:ext cx="1222378" cy="877537"/>
          </a:xfrm>
          <a:prstGeom prst="rect">
            <a:avLst/>
          </a:prstGeom>
          <a:solidFill>
            <a:srgbClr val="5587DA"/>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8100" tIns="38100" rIns="38100" bIns="38100" numCol="1" spcCol="1270" anchor="ctr" anchorCtr="0">
            <a:noAutofit/>
          </a:bodyPr>
          <a:lstStyle/>
          <a:p>
            <a:pPr algn="ctr">
              <a:defRPr/>
            </a:pPr>
            <a:r>
              <a:rPr lang="fr-FR" sz="900" b="1">
                <a:solidFill>
                  <a:prstClr val="white"/>
                </a:solidFill>
                <a:latin typeface="Poppins" panose="02000000000000000000" pitchFamily="2" charset="0"/>
                <a:cs typeface="Poppins" panose="02000000000000000000" pitchFamily="2" charset="0"/>
              </a:rPr>
              <a:t>Ai </a:t>
            </a:r>
            <a:r>
              <a:rPr lang="fr-FR" sz="900" b="1" err="1">
                <a:solidFill>
                  <a:prstClr val="white"/>
                </a:solidFill>
                <a:latin typeface="Poppins" panose="02000000000000000000" pitchFamily="2" charset="0"/>
                <a:cs typeface="Poppins" panose="02000000000000000000" pitchFamily="2" charset="0"/>
              </a:rPr>
              <a:t>Movement</a:t>
            </a:r>
            <a:r>
              <a:rPr lang="fr-FR" sz="900" b="1">
                <a:solidFill>
                  <a:prstClr val="white"/>
                </a:solidFill>
                <a:latin typeface="Poppins" panose="02000000000000000000" pitchFamily="2" charset="0"/>
                <a:cs typeface="Poppins" panose="02000000000000000000" pitchFamily="2" charset="0"/>
              </a:rPr>
              <a:t> </a:t>
            </a:r>
            <a:endParaRPr lang="en-US" sz="900">
              <a:solidFill>
                <a:prstClr val="white"/>
              </a:solidFill>
              <a:latin typeface="Poppins" panose="02000000000000000000" pitchFamily="2" charset="0"/>
              <a:cs typeface="Poppins" panose="02000000000000000000" pitchFamily="2" charset="0"/>
            </a:endParaRPr>
          </a:p>
        </p:txBody>
      </p:sp>
      <p:sp>
        <p:nvSpPr>
          <p:cNvPr id="28" name="Organigramme : Alternative 13">
            <a:extLst>
              <a:ext uri="{FF2B5EF4-FFF2-40B4-BE49-F238E27FC236}">
                <a16:creationId xmlns:a16="http://schemas.microsoft.com/office/drawing/2014/main" id="{F97317E3-63A1-55C6-22AE-F1B5E5DBC633}"/>
              </a:ext>
            </a:extLst>
          </p:cNvPr>
          <p:cNvSpPr/>
          <p:nvPr/>
        </p:nvSpPr>
        <p:spPr>
          <a:xfrm>
            <a:off x="470396" y="3965908"/>
            <a:ext cx="1222378" cy="584546"/>
          </a:xfrm>
          <a:prstGeom prst="rect">
            <a:avLst/>
          </a:prstGeom>
          <a:solidFill>
            <a:srgbClr val="5587DA"/>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8100" tIns="38100" rIns="38100" bIns="38100" numCol="1" spcCol="1270" anchor="ctr" anchorCtr="0">
            <a:noAutofit/>
          </a:bodyPr>
          <a:lstStyle/>
          <a:p>
            <a:pPr algn="ctr">
              <a:defRPr/>
            </a:pPr>
            <a:r>
              <a:rPr lang="fr-MA" sz="900" b="1" dirty="0">
                <a:solidFill>
                  <a:prstClr val="white"/>
                </a:solidFill>
                <a:latin typeface="Poppins"/>
                <a:cs typeface="Poppins"/>
              </a:rPr>
              <a:t>GTI</a:t>
            </a:r>
            <a:endParaRPr lang="fr-MA" sz="900" b="1" dirty="0">
              <a:solidFill>
                <a:prstClr val="white"/>
              </a:solidFill>
              <a:latin typeface="Poppins" panose="02000000000000000000" pitchFamily="2" charset="0"/>
              <a:cs typeface="Poppins" panose="02000000000000000000" pitchFamily="2" charset="0"/>
            </a:endParaRPr>
          </a:p>
          <a:p>
            <a:pPr algn="ctr">
              <a:defRPr/>
            </a:pPr>
            <a:r>
              <a:rPr lang="fr-MA" sz="900" dirty="0">
                <a:solidFill>
                  <a:prstClr val="white"/>
                </a:solidFill>
                <a:latin typeface="Poppins"/>
                <a:cs typeface="Poppins"/>
              </a:rPr>
              <a:t>Green Tech Institute</a:t>
            </a:r>
          </a:p>
        </p:txBody>
      </p:sp>
      <p:sp>
        <p:nvSpPr>
          <p:cNvPr id="29" name="Organigramme : Alternative 16">
            <a:extLst>
              <a:ext uri="{FF2B5EF4-FFF2-40B4-BE49-F238E27FC236}">
                <a16:creationId xmlns:a16="http://schemas.microsoft.com/office/drawing/2014/main" id="{354D6D62-18A5-A564-919C-D8C33B5DA424}"/>
              </a:ext>
            </a:extLst>
          </p:cNvPr>
          <p:cNvSpPr/>
          <p:nvPr/>
        </p:nvSpPr>
        <p:spPr>
          <a:xfrm>
            <a:off x="1755220" y="4606312"/>
            <a:ext cx="1365941" cy="581492"/>
          </a:xfrm>
          <a:prstGeom prst="rect">
            <a:avLst/>
          </a:prstGeom>
          <a:solidFill>
            <a:srgbClr val="5587DA"/>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8100" tIns="38100" rIns="38100" bIns="38100" numCol="1" spcCol="1270" anchor="ctr" anchorCtr="0">
            <a:noAutofit/>
          </a:bodyPr>
          <a:lstStyle/>
          <a:p>
            <a:pPr algn="ctr">
              <a:defRPr/>
            </a:pPr>
            <a:r>
              <a:rPr lang="fr-FR" sz="900" b="1">
                <a:solidFill>
                  <a:prstClr val="white"/>
                </a:solidFill>
                <a:latin typeface="Poppins" panose="02000000000000000000" pitchFamily="2" charset="0"/>
                <a:cs typeface="Poppins" panose="02000000000000000000" pitchFamily="2" charset="0"/>
              </a:rPr>
              <a:t>S&amp;T E</a:t>
            </a:r>
            <a:r>
              <a:rPr lang="fr-FR" sz="900" b="1" err="1">
                <a:solidFill>
                  <a:prstClr val="white"/>
                </a:solidFill>
                <a:latin typeface="Poppins" panose="02000000000000000000" pitchFamily="2" charset="0"/>
                <a:cs typeface="Poppins" panose="02000000000000000000" pitchFamily="2" charset="0"/>
              </a:rPr>
              <a:t>xecutive</a:t>
            </a:r>
            <a:r>
              <a:rPr lang="fr-FR" sz="900" b="1">
                <a:solidFill>
                  <a:prstClr val="white"/>
                </a:solidFill>
                <a:latin typeface="Poppins" panose="02000000000000000000" pitchFamily="2" charset="0"/>
                <a:cs typeface="Poppins" panose="02000000000000000000" pitchFamily="2" charset="0"/>
              </a:rPr>
              <a:t> E</a:t>
            </a:r>
            <a:r>
              <a:rPr lang="fr-FR" sz="900" b="1" err="1">
                <a:solidFill>
                  <a:prstClr val="white"/>
                </a:solidFill>
                <a:latin typeface="Poppins" panose="02000000000000000000" pitchFamily="2" charset="0"/>
                <a:cs typeface="Poppins" panose="02000000000000000000" pitchFamily="2" charset="0"/>
              </a:rPr>
              <a:t>ducation</a:t>
            </a:r>
            <a:endParaRPr lang="fr-FR" sz="900">
              <a:solidFill>
                <a:prstClr val="white"/>
              </a:solidFill>
              <a:latin typeface="Poppins" panose="02000000000000000000" pitchFamily="2" charset="0"/>
              <a:cs typeface="Poppins" panose="02000000000000000000" pitchFamily="2" charset="0"/>
            </a:endParaRPr>
          </a:p>
        </p:txBody>
      </p:sp>
      <p:sp>
        <p:nvSpPr>
          <p:cNvPr id="30" name="Organigramme : Alternative 13">
            <a:extLst>
              <a:ext uri="{FF2B5EF4-FFF2-40B4-BE49-F238E27FC236}">
                <a16:creationId xmlns:a16="http://schemas.microsoft.com/office/drawing/2014/main" id="{45A6AC91-9921-E81C-1703-1B3A8C6C6CCC}"/>
              </a:ext>
            </a:extLst>
          </p:cNvPr>
          <p:cNvSpPr/>
          <p:nvPr/>
        </p:nvSpPr>
        <p:spPr>
          <a:xfrm>
            <a:off x="1744397" y="3954125"/>
            <a:ext cx="1387425" cy="584546"/>
          </a:xfrm>
          <a:prstGeom prst="rect">
            <a:avLst/>
          </a:prstGeom>
          <a:solidFill>
            <a:srgbClr val="5587DA"/>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8100" tIns="38100" rIns="38100" bIns="38100" numCol="1" spcCol="1270" anchor="ctr" anchorCtr="0">
            <a:noAutofit/>
          </a:bodyPr>
          <a:lstStyle/>
          <a:p>
            <a:pPr algn="ctr">
              <a:defRPr/>
            </a:pPr>
            <a:r>
              <a:rPr lang="fr-MA" sz="900" b="1">
                <a:solidFill>
                  <a:prstClr val="white"/>
                </a:solidFill>
                <a:latin typeface="Poppins" panose="02000000000000000000" pitchFamily="2" charset="0"/>
                <a:cs typeface="Poppins" panose="02000000000000000000" pitchFamily="2" charset="0"/>
              </a:rPr>
              <a:t>MASCIR</a:t>
            </a:r>
          </a:p>
        </p:txBody>
      </p:sp>
      <p:sp>
        <p:nvSpPr>
          <p:cNvPr id="33" name="Organigramme : Alternative 14">
            <a:extLst>
              <a:ext uri="{FF2B5EF4-FFF2-40B4-BE49-F238E27FC236}">
                <a16:creationId xmlns:a16="http://schemas.microsoft.com/office/drawing/2014/main" id="{E1550324-2FBE-0F2E-B425-A66D9BD8E54E}"/>
              </a:ext>
            </a:extLst>
          </p:cNvPr>
          <p:cNvSpPr/>
          <p:nvPr/>
        </p:nvSpPr>
        <p:spPr>
          <a:xfrm>
            <a:off x="4806499" y="2177773"/>
            <a:ext cx="1387425" cy="1414372"/>
          </a:xfrm>
          <a:prstGeom prst="rect">
            <a:avLst/>
          </a:prstGeom>
          <a:solidFill>
            <a:srgbClr val="69CBB2"/>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8100" tIns="38100" rIns="38100" bIns="38100" numCol="1" spcCol="1270" anchor="ctr" anchorCtr="0">
            <a:noAutofit/>
          </a:bodyPr>
          <a:lstStyle/>
          <a:p>
            <a:pPr algn="ctr">
              <a:defRPr/>
            </a:pPr>
            <a:r>
              <a:rPr lang="fr-MA" sz="900" b="1">
                <a:solidFill>
                  <a:prstClr val="white"/>
                </a:solidFill>
                <a:latin typeface="Poppins" panose="02000000000000000000" pitchFamily="2" charset="0"/>
                <a:cs typeface="Poppins" panose="02000000000000000000" pitchFamily="2" charset="0"/>
              </a:rPr>
              <a:t>UM6P-FMS </a:t>
            </a:r>
          </a:p>
          <a:p>
            <a:pPr algn="ctr">
              <a:defRPr/>
            </a:pPr>
            <a:r>
              <a:rPr lang="fr-MA" sz="900" err="1">
                <a:solidFill>
                  <a:prstClr val="white"/>
                </a:solidFill>
                <a:latin typeface="Poppins" panose="02000000000000000000" pitchFamily="2" charset="0"/>
                <a:cs typeface="Poppins" panose="02000000000000000000" pitchFamily="2" charset="0"/>
              </a:rPr>
              <a:t>Faculty</a:t>
            </a:r>
            <a:r>
              <a:rPr lang="fr-MA" sz="900">
                <a:solidFill>
                  <a:prstClr val="white"/>
                </a:solidFill>
                <a:latin typeface="Poppins" panose="02000000000000000000" pitchFamily="2" charset="0"/>
                <a:cs typeface="Poppins" panose="02000000000000000000" pitchFamily="2" charset="0"/>
              </a:rPr>
              <a:t> of </a:t>
            </a:r>
            <a:r>
              <a:rPr lang="fr-MA" sz="900" err="1">
                <a:solidFill>
                  <a:prstClr val="white"/>
                </a:solidFill>
                <a:latin typeface="Poppins" panose="02000000000000000000" pitchFamily="2" charset="0"/>
                <a:cs typeface="Poppins" panose="02000000000000000000" pitchFamily="2" charset="0"/>
              </a:rPr>
              <a:t>Medical</a:t>
            </a:r>
            <a:r>
              <a:rPr lang="fr-MA" sz="900">
                <a:solidFill>
                  <a:prstClr val="white"/>
                </a:solidFill>
                <a:latin typeface="Poppins" panose="02000000000000000000" pitchFamily="2" charset="0"/>
                <a:cs typeface="Poppins" panose="02000000000000000000" pitchFamily="2" charset="0"/>
              </a:rPr>
              <a:t> Sciences</a:t>
            </a:r>
          </a:p>
        </p:txBody>
      </p:sp>
      <p:sp>
        <p:nvSpPr>
          <p:cNvPr id="39" name="Organigramme : Alternative 14">
            <a:extLst>
              <a:ext uri="{FF2B5EF4-FFF2-40B4-BE49-F238E27FC236}">
                <a16:creationId xmlns:a16="http://schemas.microsoft.com/office/drawing/2014/main" id="{73807C52-E473-F49E-8D61-1803047DBD64}"/>
              </a:ext>
            </a:extLst>
          </p:cNvPr>
          <p:cNvSpPr/>
          <p:nvPr/>
        </p:nvSpPr>
        <p:spPr>
          <a:xfrm>
            <a:off x="6903979" y="2178047"/>
            <a:ext cx="1387426" cy="1681752"/>
          </a:xfrm>
          <a:prstGeom prst="rect">
            <a:avLst/>
          </a:prstGeom>
          <a:solidFill>
            <a:srgbClr val="D55B72"/>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8100" tIns="38100" rIns="38100" bIns="38100" numCol="1" spcCol="1270" anchor="ctr" anchorCtr="0">
            <a:noAutofit/>
          </a:bodyPr>
          <a:lstStyle/>
          <a:p>
            <a:pPr algn="ctr">
              <a:defRPr/>
            </a:pPr>
            <a:r>
              <a:rPr lang="fr-MA" sz="900" b="1">
                <a:solidFill>
                  <a:prstClr val="white"/>
                </a:solidFill>
                <a:latin typeface="Poppins" panose="02000000000000000000" pitchFamily="2" charset="0"/>
                <a:cs typeface="Poppins" panose="02000000000000000000" pitchFamily="2" charset="0"/>
              </a:rPr>
              <a:t>FGSES</a:t>
            </a:r>
          </a:p>
          <a:p>
            <a:pPr algn="ctr">
              <a:defRPr/>
            </a:pPr>
            <a:r>
              <a:rPr lang="en-US" sz="900">
                <a:solidFill>
                  <a:prstClr val="white"/>
                </a:solidFill>
                <a:latin typeface="Poppins" panose="02000000000000000000" pitchFamily="2" charset="0"/>
                <a:cs typeface="Poppins" panose="02000000000000000000" pitchFamily="2" charset="0"/>
              </a:rPr>
              <a:t>Faculty of Governance, Economics and Social Sciences</a:t>
            </a:r>
            <a:endParaRPr lang="fr-MA" sz="900">
              <a:solidFill>
                <a:prstClr val="white"/>
              </a:solidFill>
              <a:latin typeface="Poppins" panose="02000000000000000000" pitchFamily="2" charset="0"/>
              <a:cs typeface="Poppins" panose="02000000000000000000" pitchFamily="2" charset="0"/>
            </a:endParaRPr>
          </a:p>
        </p:txBody>
      </p:sp>
      <p:sp>
        <p:nvSpPr>
          <p:cNvPr id="43" name="Organigramme : Alternative 14">
            <a:extLst>
              <a:ext uri="{FF2B5EF4-FFF2-40B4-BE49-F238E27FC236}">
                <a16:creationId xmlns:a16="http://schemas.microsoft.com/office/drawing/2014/main" id="{B4470425-1641-722E-B9EA-6CAC491B9374}"/>
              </a:ext>
            </a:extLst>
          </p:cNvPr>
          <p:cNvSpPr/>
          <p:nvPr/>
        </p:nvSpPr>
        <p:spPr>
          <a:xfrm>
            <a:off x="6903981" y="3954125"/>
            <a:ext cx="1387425" cy="1414372"/>
          </a:xfrm>
          <a:prstGeom prst="rect">
            <a:avLst/>
          </a:prstGeom>
          <a:solidFill>
            <a:srgbClr val="D55B72"/>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8100" tIns="38100" rIns="38100" bIns="38100" numCol="1" spcCol="1270" anchor="ctr" anchorCtr="0">
            <a:noAutofit/>
          </a:bodyPr>
          <a:lstStyle/>
          <a:p>
            <a:pPr algn="ctr">
              <a:defRPr/>
            </a:pPr>
            <a:r>
              <a:rPr lang="fr-MA" sz="900" b="1">
                <a:solidFill>
                  <a:prstClr val="white"/>
                </a:solidFill>
                <a:latin typeface="Poppins" panose="02000000000000000000" pitchFamily="2" charset="0"/>
                <a:cs typeface="Poppins" panose="02000000000000000000" pitchFamily="2" charset="0"/>
              </a:rPr>
              <a:t>PPS</a:t>
            </a:r>
          </a:p>
          <a:p>
            <a:pPr algn="ctr">
              <a:defRPr/>
            </a:pPr>
            <a:r>
              <a:rPr lang="en-US" sz="900">
                <a:solidFill>
                  <a:prstClr val="white"/>
                </a:solidFill>
                <a:latin typeface="Poppins" panose="02000000000000000000" pitchFamily="2" charset="0"/>
                <a:cs typeface="Poppins" panose="02000000000000000000" pitchFamily="2" charset="0"/>
              </a:rPr>
              <a:t>Public Policy School</a:t>
            </a:r>
            <a:endParaRPr lang="fr-MA" sz="900">
              <a:solidFill>
                <a:prstClr val="white"/>
              </a:solidFill>
              <a:latin typeface="Poppins" panose="02000000000000000000" pitchFamily="2" charset="0"/>
              <a:cs typeface="Poppins" panose="02000000000000000000" pitchFamily="2" charset="0"/>
            </a:endParaRPr>
          </a:p>
        </p:txBody>
      </p:sp>
      <p:sp>
        <p:nvSpPr>
          <p:cNvPr id="44" name="Organigramme : Alternative 14">
            <a:extLst>
              <a:ext uri="{FF2B5EF4-FFF2-40B4-BE49-F238E27FC236}">
                <a16:creationId xmlns:a16="http://schemas.microsoft.com/office/drawing/2014/main" id="{C8D7275F-1799-013C-0027-48FF6102A3DE}"/>
              </a:ext>
            </a:extLst>
          </p:cNvPr>
          <p:cNvSpPr/>
          <p:nvPr/>
        </p:nvSpPr>
        <p:spPr>
          <a:xfrm>
            <a:off x="8966944" y="2168997"/>
            <a:ext cx="2663167" cy="726174"/>
          </a:xfrm>
          <a:prstGeom prst="rect">
            <a:avLst/>
          </a:prstGeom>
          <a:solidFill>
            <a:srgbClr val="FED04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8100" tIns="38100" rIns="38100" bIns="38100" numCol="1" spcCol="1270" anchor="ctr" anchorCtr="0">
            <a:noAutofit/>
          </a:bodyPr>
          <a:lstStyle/>
          <a:p>
            <a:pPr algn="ctr">
              <a:defRPr/>
            </a:pPr>
            <a:r>
              <a:rPr lang="fr-MA" sz="900" b="1">
                <a:solidFill>
                  <a:prstClr val="white"/>
                </a:solidFill>
                <a:latin typeface="Poppins" panose="02000000000000000000" pitchFamily="2" charset="0"/>
                <a:cs typeface="Poppins" panose="02000000000000000000" pitchFamily="2" charset="0"/>
              </a:rPr>
              <a:t>ABS</a:t>
            </a:r>
          </a:p>
          <a:p>
            <a:pPr algn="ctr">
              <a:defRPr/>
            </a:pPr>
            <a:r>
              <a:rPr lang="fr-MA" sz="900">
                <a:solidFill>
                  <a:prstClr val="white"/>
                </a:solidFill>
                <a:latin typeface="Poppins" panose="02000000000000000000" pitchFamily="2" charset="0"/>
                <a:cs typeface="Poppins" panose="02000000000000000000" pitchFamily="2" charset="0"/>
              </a:rPr>
              <a:t>Africa Business School</a:t>
            </a:r>
          </a:p>
        </p:txBody>
      </p:sp>
      <p:sp>
        <p:nvSpPr>
          <p:cNvPr id="45" name="Organigramme : Alternative 16">
            <a:extLst>
              <a:ext uri="{FF2B5EF4-FFF2-40B4-BE49-F238E27FC236}">
                <a16:creationId xmlns:a16="http://schemas.microsoft.com/office/drawing/2014/main" id="{7C04F34A-767F-F90F-61EA-195937A99940}"/>
              </a:ext>
            </a:extLst>
          </p:cNvPr>
          <p:cNvSpPr/>
          <p:nvPr/>
        </p:nvSpPr>
        <p:spPr>
          <a:xfrm>
            <a:off x="10407734" y="2987111"/>
            <a:ext cx="1222377" cy="863639"/>
          </a:xfrm>
          <a:prstGeom prst="rect">
            <a:avLst/>
          </a:prstGeom>
          <a:solidFill>
            <a:srgbClr val="FED04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8100" tIns="38100" rIns="38100" bIns="38100" numCol="1" spcCol="1270" anchor="ctr" anchorCtr="0">
            <a:noAutofit/>
          </a:bodyPr>
          <a:lstStyle/>
          <a:p>
            <a:pPr algn="ctr">
              <a:defRPr/>
            </a:pPr>
            <a:r>
              <a:rPr lang="fr-MA" sz="900" b="1">
                <a:solidFill>
                  <a:prstClr val="white"/>
                </a:solidFill>
                <a:latin typeface="Poppins" panose="02000000000000000000" pitchFamily="2" charset="0"/>
                <a:cs typeface="Poppins" panose="02000000000000000000" pitchFamily="2" charset="0"/>
              </a:rPr>
              <a:t>SCI</a:t>
            </a:r>
          </a:p>
          <a:p>
            <a:pPr algn="ctr">
              <a:defRPr/>
            </a:pPr>
            <a:r>
              <a:rPr lang="en-US" sz="900">
                <a:solidFill>
                  <a:prstClr val="white"/>
                </a:solidFill>
                <a:latin typeface="Poppins" panose="02000000000000000000" pitchFamily="2" charset="0"/>
                <a:cs typeface="Poppins" panose="02000000000000000000" pitchFamily="2" charset="0"/>
              </a:rPr>
              <a:t>School of Collective Intelligence</a:t>
            </a:r>
          </a:p>
        </p:txBody>
      </p:sp>
      <p:sp>
        <p:nvSpPr>
          <p:cNvPr id="47" name="Organigramme : Alternative 14">
            <a:extLst>
              <a:ext uri="{FF2B5EF4-FFF2-40B4-BE49-F238E27FC236}">
                <a16:creationId xmlns:a16="http://schemas.microsoft.com/office/drawing/2014/main" id="{368B720C-0A3F-FBD4-F435-CA2F76D7EF79}"/>
              </a:ext>
            </a:extLst>
          </p:cNvPr>
          <p:cNvSpPr/>
          <p:nvPr/>
        </p:nvSpPr>
        <p:spPr>
          <a:xfrm>
            <a:off x="8966944" y="2992829"/>
            <a:ext cx="1387425" cy="863638"/>
          </a:xfrm>
          <a:prstGeom prst="rect">
            <a:avLst/>
          </a:prstGeom>
          <a:solidFill>
            <a:srgbClr val="FED04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8100" tIns="38100" rIns="38100" bIns="38100" numCol="1" spcCol="1270" anchor="ctr" anchorCtr="0">
            <a:noAutofit/>
          </a:bodyPr>
          <a:lstStyle/>
          <a:p>
            <a:pPr algn="ctr">
              <a:defRPr/>
            </a:pPr>
            <a:r>
              <a:rPr lang="fr-MA" sz="900" b="1">
                <a:solidFill>
                  <a:prstClr val="white"/>
                </a:solidFill>
                <a:latin typeface="Poppins" panose="02000000000000000000" pitchFamily="2" charset="0"/>
                <a:cs typeface="Poppins" panose="02000000000000000000" pitchFamily="2" charset="0"/>
              </a:rPr>
              <a:t>SHBM </a:t>
            </a:r>
          </a:p>
          <a:p>
            <a:pPr algn="ctr">
              <a:defRPr/>
            </a:pPr>
            <a:r>
              <a:rPr lang="fr-MA" sz="900">
                <a:solidFill>
                  <a:prstClr val="white"/>
                </a:solidFill>
                <a:latin typeface="Poppins" panose="02000000000000000000" pitchFamily="2" charset="0"/>
                <a:cs typeface="Poppins" panose="02000000000000000000" pitchFamily="2" charset="0"/>
              </a:rPr>
              <a:t>School of </a:t>
            </a:r>
            <a:r>
              <a:rPr lang="fr-MA" sz="900" err="1">
                <a:solidFill>
                  <a:prstClr val="white"/>
                </a:solidFill>
                <a:latin typeface="Poppins" panose="02000000000000000000" pitchFamily="2" charset="0"/>
                <a:cs typeface="Poppins" panose="02000000000000000000" pitchFamily="2" charset="0"/>
              </a:rPr>
              <a:t>Hospitality</a:t>
            </a:r>
            <a:r>
              <a:rPr lang="fr-MA" sz="900">
                <a:solidFill>
                  <a:prstClr val="white"/>
                </a:solidFill>
                <a:latin typeface="Poppins" panose="02000000000000000000" pitchFamily="2" charset="0"/>
                <a:cs typeface="Poppins" panose="02000000000000000000" pitchFamily="2" charset="0"/>
              </a:rPr>
              <a:t> Business &amp; Management </a:t>
            </a:r>
          </a:p>
        </p:txBody>
      </p:sp>
      <p:sp>
        <p:nvSpPr>
          <p:cNvPr id="48" name="Organigramme : Alternative 14">
            <a:extLst>
              <a:ext uri="{FF2B5EF4-FFF2-40B4-BE49-F238E27FC236}">
                <a16:creationId xmlns:a16="http://schemas.microsoft.com/office/drawing/2014/main" id="{A04A28AF-35D8-3DD5-0249-118820324AD7}"/>
              </a:ext>
            </a:extLst>
          </p:cNvPr>
          <p:cNvSpPr/>
          <p:nvPr/>
        </p:nvSpPr>
        <p:spPr>
          <a:xfrm>
            <a:off x="8966943" y="3954125"/>
            <a:ext cx="2663166" cy="726174"/>
          </a:xfrm>
          <a:prstGeom prst="rect">
            <a:avLst/>
          </a:prstGeom>
          <a:solidFill>
            <a:srgbClr val="FED04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8100" tIns="38100" rIns="38100" bIns="38100" numCol="1" spcCol="1270" anchor="ctr" anchorCtr="0">
            <a:noAutofit/>
          </a:bodyPr>
          <a:lstStyle/>
          <a:p>
            <a:pPr algn="ctr">
              <a:defRPr/>
            </a:pPr>
            <a:r>
              <a:rPr lang="fr-FR" sz="900" b="1">
                <a:solidFill>
                  <a:prstClr val="white"/>
                </a:solidFill>
                <a:latin typeface="Poppins" panose="02000000000000000000" pitchFamily="2" charset="0"/>
                <a:cs typeface="Poppins" panose="02000000000000000000" pitchFamily="2" charset="0"/>
              </a:rPr>
              <a:t>Story School</a:t>
            </a:r>
            <a:endParaRPr lang="en-US" sz="900" b="1">
              <a:solidFill>
                <a:prstClr val="white"/>
              </a:solidFill>
              <a:latin typeface="Poppins" panose="02000000000000000000" pitchFamily="2" charset="0"/>
              <a:cs typeface="Poppins" panose="02000000000000000000" pitchFamily="2" charset="0"/>
            </a:endParaRPr>
          </a:p>
        </p:txBody>
      </p:sp>
      <p:cxnSp>
        <p:nvCxnSpPr>
          <p:cNvPr id="49" name="Elbow Connector 61">
            <a:extLst>
              <a:ext uri="{FF2B5EF4-FFF2-40B4-BE49-F238E27FC236}">
                <a16:creationId xmlns:a16="http://schemas.microsoft.com/office/drawing/2014/main" id="{B8E89A9F-79AB-6D2F-886F-E9C0BAF93BC9}"/>
              </a:ext>
            </a:extLst>
          </p:cNvPr>
          <p:cNvCxnSpPr>
            <a:stCxn id="10" idx="2"/>
            <a:endCxn id="39" idx="0"/>
          </p:cNvCxnSpPr>
          <p:nvPr/>
        </p:nvCxnSpPr>
        <p:spPr>
          <a:xfrm rot="5400000">
            <a:off x="7444260" y="2024615"/>
            <a:ext cx="306866" cy="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Elbow Connector 70">
            <a:extLst>
              <a:ext uri="{FF2B5EF4-FFF2-40B4-BE49-F238E27FC236}">
                <a16:creationId xmlns:a16="http://schemas.microsoft.com/office/drawing/2014/main" id="{8E825BB7-D092-9973-6980-B914561F612D}"/>
              </a:ext>
            </a:extLst>
          </p:cNvPr>
          <p:cNvCxnSpPr>
            <a:stCxn id="13" idx="2"/>
            <a:endCxn id="15" idx="0"/>
          </p:cNvCxnSpPr>
          <p:nvPr/>
        </p:nvCxnSpPr>
        <p:spPr>
          <a:xfrm rot="5400000">
            <a:off x="2284677" y="2024615"/>
            <a:ext cx="306866" cy="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76">
            <a:extLst>
              <a:ext uri="{FF2B5EF4-FFF2-40B4-BE49-F238E27FC236}">
                <a16:creationId xmlns:a16="http://schemas.microsoft.com/office/drawing/2014/main" id="{E6CE3DCD-BB75-EB32-2BFD-E30FA814D2AF}"/>
              </a:ext>
            </a:extLst>
          </p:cNvPr>
          <p:cNvCxnSpPr>
            <a:stCxn id="12" idx="2"/>
            <a:endCxn id="44" idx="0"/>
          </p:cNvCxnSpPr>
          <p:nvPr/>
        </p:nvCxnSpPr>
        <p:spPr>
          <a:xfrm>
            <a:off x="10298527" y="1880961"/>
            <a:ext cx="1" cy="2880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82">
            <a:extLst>
              <a:ext uri="{FF2B5EF4-FFF2-40B4-BE49-F238E27FC236}">
                <a16:creationId xmlns:a16="http://schemas.microsoft.com/office/drawing/2014/main" id="{5931DF07-328E-D298-0E7D-827E5DC7F098}"/>
              </a:ext>
            </a:extLst>
          </p:cNvPr>
          <p:cNvCxnSpPr>
            <a:cxnSpLocks/>
            <a:stCxn id="14" idx="2"/>
          </p:cNvCxnSpPr>
          <p:nvPr/>
        </p:nvCxnSpPr>
        <p:spPr>
          <a:xfrm>
            <a:off x="5500211" y="1880961"/>
            <a:ext cx="0" cy="2970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Organigramme : Alternative 16">
            <a:extLst>
              <a:ext uri="{FF2B5EF4-FFF2-40B4-BE49-F238E27FC236}">
                <a16:creationId xmlns:a16="http://schemas.microsoft.com/office/drawing/2014/main" id="{15E1B493-5E0A-5069-6837-44E4A19FAC04}"/>
              </a:ext>
            </a:extLst>
          </p:cNvPr>
          <p:cNvSpPr/>
          <p:nvPr/>
        </p:nvSpPr>
        <p:spPr>
          <a:xfrm>
            <a:off x="3191527" y="3964567"/>
            <a:ext cx="1222377" cy="581492"/>
          </a:xfrm>
          <a:prstGeom prst="rect">
            <a:avLst/>
          </a:prstGeom>
          <a:solidFill>
            <a:srgbClr val="5587DA"/>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8100" tIns="38100" rIns="38100" bIns="38100" numCol="1" spcCol="1270" anchor="ctr" anchorCtr="0">
            <a:noAutofit/>
          </a:bodyPr>
          <a:lstStyle>
            <a:defPPr>
              <a:defRPr lang="en-M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defRPr/>
            </a:pPr>
            <a:r>
              <a:rPr lang="en-US" sz="900" b="1">
                <a:solidFill>
                  <a:prstClr val="white"/>
                </a:solidFill>
                <a:latin typeface="Poppins" panose="02000000000000000000" pitchFamily="2" charset="0"/>
                <a:cs typeface="Poppins" panose="02000000000000000000" pitchFamily="2" charset="0"/>
              </a:rPr>
              <a:t>SASE </a:t>
            </a:r>
          </a:p>
          <a:p>
            <a:pPr lvl="0" algn="ctr">
              <a:defRPr/>
            </a:pPr>
            <a:r>
              <a:rPr lang="en-US" sz="900">
                <a:solidFill>
                  <a:prstClr val="white"/>
                </a:solidFill>
                <a:latin typeface="Poppins" panose="02000000000000000000" pitchFamily="2" charset="0"/>
                <a:cs typeface="Poppins" panose="02000000000000000000" pitchFamily="2" charset="0"/>
              </a:rPr>
              <a:t>School of Applied Sciences &amp; Engineering</a:t>
            </a:r>
            <a:endParaRPr lang="fr-FR" sz="900">
              <a:solidFill>
                <a:prstClr val="white"/>
              </a:solidFill>
              <a:latin typeface="Poppins" panose="02000000000000000000" pitchFamily="2" charset="0"/>
              <a:cs typeface="Poppins" panose="02000000000000000000" pitchFamily="2" charset="0"/>
            </a:endParaRPr>
          </a:p>
        </p:txBody>
      </p:sp>
    </p:spTree>
    <p:extLst>
      <p:ext uri="{BB962C8B-B14F-4D97-AF65-F5344CB8AC3E}">
        <p14:creationId xmlns:p14="http://schemas.microsoft.com/office/powerpoint/2010/main" val="242347434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A9DB0-C17D-44D0-A58D-D4B6C9C7946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1B48EB8-13B7-240F-59BE-5F73ACD9B0B9}"/>
              </a:ext>
            </a:extLst>
          </p:cNvPr>
          <p:cNvGrpSpPr/>
          <p:nvPr/>
        </p:nvGrpSpPr>
        <p:grpSpPr>
          <a:xfrm>
            <a:off x="1" y="3181"/>
            <a:ext cx="12190075" cy="6850853"/>
            <a:chOff x="0" y="0"/>
            <a:chExt cx="24380150" cy="13701706"/>
          </a:xfrm>
        </p:grpSpPr>
        <p:sp>
          <p:nvSpPr>
            <p:cNvPr id="3" name="Freeform 3">
              <a:extLst>
                <a:ext uri="{FF2B5EF4-FFF2-40B4-BE49-F238E27FC236}">
                  <a16:creationId xmlns:a16="http://schemas.microsoft.com/office/drawing/2014/main" id="{0BB35D73-17DC-0CE7-25CA-3AA5261AFE42}"/>
                </a:ext>
              </a:extLst>
            </p:cNvPr>
            <p:cNvSpPr/>
            <p:nvPr/>
          </p:nvSpPr>
          <p:spPr>
            <a:xfrm>
              <a:off x="0" y="0"/>
              <a:ext cx="24380189" cy="13701140"/>
            </a:xfrm>
            <a:custGeom>
              <a:avLst/>
              <a:gdLst/>
              <a:ahLst/>
              <a:cxnLst/>
              <a:rect l="l" t="t" r="r" b="b"/>
              <a:pathLst>
                <a:path w="24380189" h="13701140">
                  <a:moveTo>
                    <a:pt x="24380189" y="0"/>
                  </a:moveTo>
                  <a:lnTo>
                    <a:pt x="0" y="0"/>
                  </a:lnTo>
                  <a:lnTo>
                    <a:pt x="0" y="13701140"/>
                  </a:lnTo>
                  <a:lnTo>
                    <a:pt x="24380189" y="13701140"/>
                  </a:lnTo>
                  <a:lnTo>
                    <a:pt x="24380189" y="0"/>
                  </a:lnTo>
                  <a:close/>
                </a:path>
              </a:pathLst>
            </a:custGeom>
            <a:solidFill>
              <a:srgbClr val="FBE4D5"/>
            </a:solidFill>
          </p:spPr>
          <p:txBody>
            <a:bodyPr/>
            <a:lstStyle/>
            <a:p>
              <a:endParaRPr lang="fr-FR"/>
            </a:p>
          </p:txBody>
        </p:sp>
      </p:grpSp>
      <p:grpSp>
        <p:nvGrpSpPr>
          <p:cNvPr id="4" name="Group 4">
            <a:extLst>
              <a:ext uri="{FF2B5EF4-FFF2-40B4-BE49-F238E27FC236}">
                <a16:creationId xmlns:a16="http://schemas.microsoft.com/office/drawing/2014/main" id="{AB113428-6AC0-B045-0790-EEF57861519D}"/>
              </a:ext>
            </a:extLst>
          </p:cNvPr>
          <p:cNvGrpSpPr>
            <a:grpSpLocks noChangeAspect="1"/>
          </p:cNvGrpSpPr>
          <p:nvPr/>
        </p:nvGrpSpPr>
        <p:grpSpPr>
          <a:xfrm>
            <a:off x="-51222" y="-18699"/>
            <a:ext cx="12245831" cy="6881892"/>
            <a:chOff x="-117604" y="-37398"/>
            <a:chExt cx="24491662" cy="13763784"/>
          </a:xfrm>
        </p:grpSpPr>
        <p:sp>
          <p:nvSpPr>
            <p:cNvPr id="5" name="Freeform 5" descr="Une image contenant Bleu électrique, Bleu Majorelle, Bleu cobalt, capture d’écran  Description générée automatiquement">
              <a:extLst>
                <a:ext uri="{FF2B5EF4-FFF2-40B4-BE49-F238E27FC236}">
                  <a16:creationId xmlns:a16="http://schemas.microsoft.com/office/drawing/2014/main" id="{C32F6EE9-01B4-AAAC-0991-58B48C59CAA5}"/>
                </a:ext>
              </a:extLst>
            </p:cNvPr>
            <p:cNvSpPr/>
            <p:nvPr/>
          </p:nvSpPr>
          <p:spPr>
            <a:xfrm>
              <a:off x="-117604" y="-37398"/>
              <a:ext cx="24491662" cy="13763784"/>
            </a:xfrm>
            <a:custGeom>
              <a:avLst/>
              <a:gdLst/>
              <a:ahLst/>
              <a:cxnLst/>
              <a:rect l="l" t="t" r="r" b="b"/>
              <a:pathLst>
                <a:path w="24435563" h="13745083">
                  <a:moveTo>
                    <a:pt x="0" y="0"/>
                  </a:moveTo>
                  <a:lnTo>
                    <a:pt x="24435563" y="0"/>
                  </a:lnTo>
                  <a:lnTo>
                    <a:pt x="24435563" y="13745083"/>
                  </a:lnTo>
                  <a:lnTo>
                    <a:pt x="0" y="13745083"/>
                  </a:lnTo>
                  <a:lnTo>
                    <a:pt x="0" y="0"/>
                  </a:lnTo>
                  <a:close/>
                </a:path>
              </a:pathLst>
            </a:custGeom>
            <a:blipFill>
              <a:blip r:embed="rId3"/>
              <a:stretch>
                <a:fillRect l="-11800" r="-20553" b="-32353"/>
              </a:stretch>
            </a:blipFill>
          </p:spPr>
          <p:txBody>
            <a:bodyPr/>
            <a:lstStyle/>
            <a:p>
              <a:endParaRPr lang="fr-FR"/>
            </a:p>
          </p:txBody>
        </p:sp>
      </p:grpSp>
      <p:grpSp>
        <p:nvGrpSpPr>
          <p:cNvPr id="6" name="Group 6">
            <a:extLst>
              <a:ext uri="{FF2B5EF4-FFF2-40B4-BE49-F238E27FC236}">
                <a16:creationId xmlns:a16="http://schemas.microsoft.com/office/drawing/2014/main" id="{A4019AFF-5574-F756-5523-59C524A5F775}"/>
              </a:ext>
            </a:extLst>
          </p:cNvPr>
          <p:cNvGrpSpPr>
            <a:grpSpLocks noChangeAspect="1"/>
          </p:cNvGrpSpPr>
          <p:nvPr/>
        </p:nvGrpSpPr>
        <p:grpSpPr>
          <a:xfrm>
            <a:off x="5080154" y="3148445"/>
            <a:ext cx="2280354" cy="2851561"/>
            <a:chOff x="0" y="0"/>
            <a:chExt cx="4560709" cy="5703122"/>
          </a:xfrm>
        </p:grpSpPr>
        <p:sp>
          <p:nvSpPr>
            <p:cNvPr id="7" name="Freeform 7">
              <a:extLst>
                <a:ext uri="{FF2B5EF4-FFF2-40B4-BE49-F238E27FC236}">
                  <a16:creationId xmlns:a16="http://schemas.microsoft.com/office/drawing/2014/main" id="{9C8D99D7-04AE-6F20-B7C1-A817DCED1E00}"/>
                </a:ext>
              </a:extLst>
            </p:cNvPr>
            <p:cNvSpPr/>
            <p:nvPr/>
          </p:nvSpPr>
          <p:spPr>
            <a:xfrm>
              <a:off x="0" y="0"/>
              <a:ext cx="4560697" cy="5703062"/>
            </a:xfrm>
            <a:custGeom>
              <a:avLst/>
              <a:gdLst/>
              <a:ahLst/>
              <a:cxnLst/>
              <a:rect l="l" t="t" r="r" b="b"/>
              <a:pathLst>
                <a:path w="4560697" h="5703062">
                  <a:moveTo>
                    <a:pt x="0" y="0"/>
                  </a:moveTo>
                  <a:lnTo>
                    <a:pt x="4560697" y="0"/>
                  </a:lnTo>
                  <a:lnTo>
                    <a:pt x="4560697" y="5703062"/>
                  </a:lnTo>
                  <a:lnTo>
                    <a:pt x="0" y="5703062"/>
                  </a:lnTo>
                  <a:lnTo>
                    <a:pt x="0" y="0"/>
                  </a:lnTo>
                  <a:close/>
                </a:path>
              </a:pathLst>
            </a:custGeom>
            <a:blipFill>
              <a:blip r:embed="rId4"/>
              <a:stretch>
                <a:fillRect t="2934" r="2582" b="2041"/>
              </a:stretch>
            </a:blipFill>
          </p:spPr>
          <p:txBody>
            <a:bodyPr/>
            <a:lstStyle/>
            <a:p>
              <a:endParaRPr lang="fr-FR"/>
            </a:p>
          </p:txBody>
        </p:sp>
      </p:grpSp>
      <p:sp>
        <p:nvSpPr>
          <p:cNvPr id="8" name="TextBox 8">
            <a:extLst>
              <a:ext uri="{FF2B5EF4-FFF2-40B4-BE49-F238E27FC236}">
                <a16:creationId xmlns:a16="http://schemas.microsoft.com/office/drawing/2014/main" id="{44766669-236A-E56E-B451-4BB5182CFEA2}"/>
              </a:ext>
            </a:extLst>
          </p:cNvPr>
          <p:cNvSpPr txBox="1"/>
          <p:nvPr/>
        </p:nvSpPr>
        <p:spPr>
          <a:xfrm>
            <a:off x="306459" y="539940"/>
            <a:ext cx="2049904" cy="788229"/>
          </a:xfrm>
          <a:prstGeom prst="rect">
            <a:avLst/>
          </a:prstGeom>
        </p:spPr>
        <p:txBody>
          <a:bodyPr lIns="0" tIns="0" rIns="0" bIns="0" rtlCol="0" anchor="t">
            <a:spAutoFit/>
          </a:bodyPr>
          <a:lstStyle/>
          <a:p>
            <a:pPr defTabSz="609630">
              <a:lnSpc>
                <a:spcPts val="3092"/>
              </a:lnSpc>
            </a:pPr>
            <a:r>
              <a:rPr lang="en-US" sz="2577" b="1" spc="-12">
                <a:solidFill>
                  <a:srgbClr val="FFFFFF"/>
                </a:solidFill>
                <a:latin typeface="Poppins Bold"/>
                <a:ea typeface="Poppins Bold"/>
                <a:cs typeface="Poppins Bold"/>
                <a:sym typeface="Poppins Bold"/>
              </a:rPr>
              <a:t>UM6P</a:t>
            </a:r>
          </a:p>
          <a:p>
            <a:pPr defTabSz="609630">
              <a:lnSpc>
                <a:spcPts val="3092"/>
              </a:lnSpc>
            </a:pPr>
            <a:r>
              <a:rPr lang="en-US" sz="2577" b="1" spc="-6">
                <a:solidFill>
                  <a:srgbClr val="FFFFFF"/>
                </a:solidFill>
                <a:latin typeface="Poppins Bold"/>
                <a:ea typeface="Poppins Bold"/>
                <a:cs typeface="Poppins Bold"/>
                <a:sym typeface="Poppins Bold"/>
              </a:rPr>
              <a:t>IN NUMBERS</a:t>
            </a:r>
          </a:p>
        </p:txBody>
      </p:sp>
      <p:sp>
        <p:nvSpPr>
          <p:cNvPr id="9" name="TextBox 9">
            <a:extLst>
              <a:ext uri="{FF2B5EF4-FFF2-40B4-BE49-F238E27FC236}">
                <a16:creationId xmlns:a16="http://schemas.microsoft.com/office/drawing/2014/main" id="{12FCE13C-2B0F-6F83-49D7-F8785269CE04}"/>
              </a:ext>
            </a:extLst>
          </p:cNvPr>
          <p:cNvSpPr txBox="1"/>
          <p:nvPr/>
        </p:nvSpPr>
        <p:spPr>
          <a:xfrm>
            <a:off x="306460" y="1331366"/>
            <a:ext cx="2576267" cy="512961"/>
          </a:xfrm>
          <a:prstGeom prst="rect">
            <a:avLst/>
          </a:prstGeom>
        </p:spPr>
        <p:txBody>
          <a:bodyPr lIns="0" tIns="0" rIns="0" bIns="0" rtlCol="0" anchor="t">
            <a:spAutoFit/>
          </a:bodyPr>
          <a:lstStyle/>
          <a:p>
            <a:pPr defTabSz="609630">
              <a:lnSpc>
                <a:spcPts val="2037"/>
              </a:lnSpc>
            </a:pPr>
            <a:r>
              <a:rPr lang="en-US" sz="1697" b="1">
                <a:solidFill>
                  <a:srgbClr val="D74A2A"/>
                </a:solidFill>
                <a:latin typeface="Poppins Bold"/>
                <a:ea typeface="Poppins Bold"/>
                <a:cs typeface="Poppins Bold"/>
                <a:sym typeface="Poppins Bold"/>
              </a:rPr>
              <a:t>Academic Year 2025-2026</a:t>
            </a:r>
          </a:p>
        </p:txBody>
      </p:sp>
      <p:sp>
        <p:nvSpPr>
          <p:cNvPr id="10" name="TextBox 10">
            <a:extLst>
              <a:ext uri="{FF2B5EF4-FFF2-40B4-BE49-F238E27FC236}">
                <a16:creationId xmlns:a16="http://schemas.microsoft.com/office/drawing/2014/main" id="{53680C0E-99F5-27F4-26E9-C935BD5451B1}"/>
              </a:ext>
            </a:extLst>
          </p:cNvPr>
          <p:cNvSpPr txBox="1"/>
          <p:nvPr/>
        </p:nvSpPr>
        <p:spPr>
          <a:xfrm>
            <a:off x="1449020" y="6340289"/>
            <a:ext cx="1814265" cy="128240"/>
          </a:xfrm>
          <a:prstGeom prst="rect">
            <a:avLst/>
          </a:prstGeom>
        </p:spPr>
        <p:txBody>
          <a:bodyPr lIns="0" tIns="0" rIns="0" bIns="0" rtlCol="0" anchor="t">
            <a:spAutoFit/>
          </a:bodyPr>
          <a:lstStyle/>
          <a:p>
            <a:pPr defTabSz="609630">
              <a:lnSpc>
                <a:spcPts val="1018"/>
              </a:lnSpc>
            </a:pPr>
            <a:r>
              <a:rPr lang="en-US" sz="849" b="1">
                <a:solidFill>
                  <a:srgbClr val="FFFFFF"/>
                </a:solidFill>
                <a:latin typeface="Poppins Bold"/>
                <a:ea typeface="Poppins Bold"/>
                <a:cs typeface="Poppins Bold"/>
                <a:sym typeface="Poppins Bold"/>
              </a:rPr>
              <a:t>(*) Conventional Programs</a:t>
            </a:r>
          </a:p>
        </p:txBody>
      </p:sp>
      <p:sp>
        <p:nvSpPr>
          <p:cNvPr id="11" name="TextBox 11">
            <a:extLst>
              <a:ext uri="{FF2B5EF4-FFF2-40B4-BE49-F238E27FC236}">
                <a16:creationId xmlns:a16="http://schemas.microsoft.com/office/drawing/2014/main" id="{46F9D04B-4E5A-3A2E-3BF7-8D1806F8240C}"/>
              </a:ext>
            </a:extLst>
          </p:cNvPr>
          <p:cNvSpPr txBox="1"/>
          <p:nvPr/>
        </p:nvSpPr>
        <p:spPr>
          <a:xfrm>
            <a:off x="4354132" y="1952728"/>
            <a:ext cx="1480059" cy="405880"/>
          </a:xfrm>
          <a:prstGeom prst="rect">
            <a:avLst/>
          </a:prstGeom>
        </p:spPr>
        <p:txBody>
          <a:bodyPr lIns="0" tIns="0" rIns="0" bIns="0" rtlCol="0" anchor="t">
            <a:spAutoFit/>
          </a:bodyPr>
          <a:lstStyle/>
          <a:p>
            <a:pPr algn="ctr" defTabSz="609630">
              <a:lnSpc>
                <a:spcPts val="1564"/>
              </a:lnSpc>
            </a:pPr>
            <a:r>
              <a:rPr lang="en-US" sz="1303" b="1">
                <a:solidFill>
                  <a:srgbClr val="FFFFFF"/>
                </a:solidFill>
                <a:latin typeface="Poppins Bold"/>
                <a:ea typeface="Poppins Bold"/>
                <a:cs typeface="Poppins Bold"/>
                <a:sym typeface="Poppins Bold"/>
              </a:rPr>
              <a:t>Total number of students</a:t>
            </a:r>
          </a:p>
        </p:txBody>
      </p:sp>
      <p:sp>
        <p:nvSpPr>
          <p:cNvPr id="12" name="TextBox 12">
            <a:extLst>
              <a:ext uri="{FF2B5EF4-FFF2-40B4-BE49-F238E27FC236}">
                <a16:creationId xmlns:a16="http://schemas.microsoft.com/office/drawing/2014/main" id="{AF5FDE07-CF28-79AA-0961-B61993952A9F}"/>
              </a:ext>
            </a:extLst>
          </p:cNvPr>
          <p:cNvSpPr txBox="1"/>
          <p:nvPr/>
        </p:nvSpPr>
        <p:spPr>
          <a:xfrm>
            <a:off x="4611397" y="584290"/>
            <a:ext cx="965272" cy="452881"/>
          </a:xfrm>
          <a:prstGeom prst="rect">
            <a:avLst/>
          </a:prstGeom>
        </p:spPr>
        <p:txBody>
          <a:bodyPr lIns="0" tIns="0" rIns="0" bIns="0" rtlCol="0" anchor="t">
            <a:spAutoFit/>
          </a:bodyPr>
          <a:lstStyle/>
          <a:p>
            <a:pPr defTabSz="609630">
              <a:lnSpc>
                <a:spcPts val="3564"/>
              </a:lnSpc>
            </a:pPr>
            <a:r>
              <a:rPr lang="en-US" sz="2970" b="1">
                <a:solidFill>
                  <a:srgbClr val="FFFFFF"/>
                </a:solidFill>
                <a:latin typeface="Poppins Bold"/>
                <a:ea typeface="Poppins Bold"/>
                <a:cs typeface="Poppins Bold"/>
                <a:sym typeface="Poppins Bold"/>
              </a:rPr>
              <a:t>8756</a:t>
            </a:r>
          </a:p>
        </p:txBody>
      </p:sp>
      <p:sp>
        <p:nvSpPr>
          <p:cNvPr id="13" name="Freeform 13">
            <a:extLst>
              <a:ext uri="{FF2B5EF4-FFF2-40B4-BE49-F238E27FC236}">
                <a16:creationId xmlns:a16="http://schemas.microsoft.com/office/drawing/2014/main" id="{98FE5924-8E03-A452-6C96-590E22405477}"/>
              </a:ext>
            </a:extLst>
          </p:cNvPr>
          <p:cNvSpPr/>
          <p:nvPr/>
        </p:nvSpPr>
        <p:spPr>
          <a:xfrm>
            <a:off x="4359067" y="442361"/>
            <a:ext cx="1470064" cy="1470064"/>
          </a:xfrm>
          <a:custGeom>
            <a:avLst/>
            <a:gdLst/>
            <a:ahLst/>
            <a:cxnLst/>
            <a:rect l="l" t="t" r="r" b="b"/>
            <a:pathLst>
              <a:path w="2205096" h="2205096">
                <a:moveTo>
                  <a:pt x="0" y="0"/>
                </a:moveTo>
                <a:lnTo>
                  <a:pt x="2205096" y="0"/>
                </a:lnTo>
                <a:lnTo>
                  <a:pt x="2205096" y="2205096"/>
                </a:lnTo>
                <a:lnTo>
                  <a:pt x="0" y="22050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FR"/>
          </a:p>
        </p:txBody>
      </p:sp>
      <p:grpSp>
        <p:nvGrpSpPr>
          <p:cNvPr id="14" name="Group 14">
            <a:extLst>
              <a:ext uri="{FF2B5EF4-FFF2-40B4-BE49-F238E27FC236}">
                <a16:creationId xmlns:a16="http://schemas.microsoft.com/office/drawing/2014/main" id="{B149EF4E-2235-EAAD-E377-79A9F2DE55D1}"/>
              </a:ext>
            </a:extLst>
          </p:cNvPr>
          <p:cNvGrpSpPr/>
          <p:nvPr/>
        </p:nvGrpSpPr>
        <p:grpSpPr>
          <a:xfrm>
            <a:off x="10814493" y="6307616"/>
            <a:ext cx="1058449" cy="233714"/>
            <a:chOff x="0" y="0"/>
            <a:chExt cx="2116898" cy="467427"/>
          </a:xfrm>
        </p:grpSpPr>
        <p:sp>
          <p:nvSpPr>
            <p:cNvPr id="15" name="Freeform 15">
              <a:extLst>
                <a:ext uri="{FF2B5EF4-FFF2-40B4-BE49-F238E27FC236}">
                  <a16:creationId xmlns:a16="http://schemas.microsoft.com/office/drawing/2014/main" id="{92FA6DB1-AC51-AD5A-ABD6-321D5E413FC7}"/>
                </a:ext>
              </a:extLst>
            </p:cNvPr>
            <p:cNvSpPr/>
            <p:nvPr/>
          </p:nvSpPr>
          <p:spPr>
            <a:xfrm>
              <a:off x="0" y="0"/>
              <a:ext cx="488696" cy="467106"/>
            </a:xfrm>
            <a:custGeom>
              <a:avLst/>
              <a:gdLst/>
              <a:ahLst/>
              <a:cxnLst/>
              <a:rect l="l" t="t" r="r" b="b"/>
              <a:pathLst>
                <a:path w="488696" h="467106">
                  <a:moveTo>
                    <a:pt x="488696" y="0"/>
                  </a:moveTo>
                  <a:lnTo>
                    <a:pt x="0" y="0"/>
                  </a:lnTo>
                  <a:lnTo>
                    <a:pt x="0" y="467106"/>
                  </a:lnTo>
                  <a:lnTo>
                    <a:pt x="488696" y="467106"/>
                  </a:lnTo>
                  <a:lnTo>
                    <a:pt x="488696" y="0"/>
                  </a:lnTo>
                  <a:close/>
                </a:path>
              </a:pathLst>
            </a:custGeom>
            <a:solidFill>
              <a:srgbClr val="E83A11"/>
            </a:solidFill>
          </p:spPr>
          <p:txBody>
            <a:bodyPr/>
            <a:lstStyle/>
            <a:p>
              <a:endParaRPr lang="fr-FR"/>
            </a:p>
          </p:txBody>
        </p:sp>
        <p:sp>
          <p:nvSpPr>
            <p:cNvPr id="16" name="Freeform 16">
              <a:extLst>
                <a:ext uri="{FF2B5EF4-FFF2-40B4-BE49-F238E27FC236}">
                  <a16:creationId xmlns:a16="http://schemas.microsoft.com/office/drawing/2014/main" id="{C2DF3EBA-347F-A351-92D4-358D6104B933}"/>
                </a:ext>
              </a:extLst>
            </p:cNvPr>
            <p:cNvSpPr/>
            <p:nvPr/>
          </p:nvSpPr>
          <p:spPr>
            <a:xfrm>
              <a:off x="542544" y="0"/>
              <a:ext cx="488696" cy="467106"/>
            </a:xfrm>
            <a:custGeom>
              <a:avLst/>
              <a:gdLst/>
              <a:ahLst/>
              <a:cxnLst/>
              <a:rect l="l" t="t" r="r" b="b"/>
              <a:pathLst>
                <a:path w="488696" h="467106">
                  <a:moveTo>
                    <a:pt x="488696" y="0"/>
                  </a:moveTo>
                  <a:lnTo>
                    <a:pt x="0" y="0"/>
                  </a:lnTo>
                  <a:lnTo>
                    <a:pt x="0" y="467106"/>
                  </a:lnTo>
                  <a:lnTo>
                    <a:pt x="488696" y="467106"/>
                  </a:lnTo>
                  <a:lnTo>
                    <a:pt x="488696" y="0"/>
                  </a:lnTo>
                  <a:close/>
                </a:path>
              </a:pathLst>
            </a:custGeom>
            <a:solidFill>
              <a:srgbClr val="E83A11"/>
            </a:solidFill>
          </p:spPr>
          <p:txBody>
            <a:bodyPr/>
            <a:lstStyle/>
            <a:p>
              <a:endParaRPr lang="fr-FR"/>
            </a:p>
          </p:txBody>
        </p:sp>
        <p:sp>
          <p:nvSpPr>
            <p:cNvPr id="17" name="Freeform 17">
              <a:extLst>
                <a:ext uri="{FF2B5EF4-FFF2-40B4-BE49-F238E27FC236}">
                  <a16:creationId xmlns:a16="http://schemas.microsoft.com/office/drawing/2014/main" id="{6A568D1C-1923-3567-8577-663E2AB3A72B}"/>
                </a:ext>
              </a:extLst>
            </p:cNvPr>
            <p:cNvSpPr/>
            <p:nvPr/>
          </p:nvSpPr>
          <p:spPr>
            <a:xfrm>
              <a:off x="1085088" y="0"/>
              <a:ext cx="488696" cy="467106"/>
            </a:xfrm>
            <a:custGeom>
              <a:avLst/>
              <a:gdLst/>
              <a:ahLst/>
              <a:cxnLst/>
              <a:rect l="l" t="t" r="r" b="b"/>
              <a:pathLst>
                <a:path w="488696" h="467106">
                  <a:moveTo>
                    <a:pt x="488696" y="0"/>
                  </a:moveTo>
                  <a:lnTo>
                    <a:pt x="0" y="0"/>
                  </a:lnTo>
                  <a:lnTo>
                    <a:pt x="0" y="467106"/>
                  </a:lnTo>
                  <a:lnTo>
                    <a:pt x="488696" y="467106"/>
                  </a:lnTo>
                  <a:lnTo>
                    <a:pt x="488696" y="0"/>
                  </a:lnTo>
                  <a:close/>
                </a:path>
              </a:pathLst>
            </a:custGeom>
            <a:solidFill>
              <a:srgbClr val="E83A11"/>
            </a:solidFill>
          </p:spPr>
          <p:txBody>
            <a:bodyPr/>
            <a:lstStyle/>
            <a:p>
              <a:endParaRPr lang="fr-FR"/>
            </a:p>
          </p:txBody>
        </p:sp>
        <p:sp>
          <p:nvSpPr>
            <p:cNvPr id="18" name="Freeform 18">
              <a:extLst>
                <a:ext uri="{FF2B5EF4-FFF2-40B4-BE49-F238E27FC236}">
                  <a16:creationId xmlns:a16="http://schemas.microsoft.com/office/drawing/2014/main" id="{2691B087-1777-E450-D8D7-CB5E80883F05}"/>
                </a:ext>
              </a:extLst>
            </p:cNvPr>
            <p:cNvSpPr/>
            <p:nvPr/>
          </p:nvSpPr>
          <p:spPr>
            <a:xfrm>
              <a:off x="1627505" y="0"/>
              <a:ext cx="488823" cy="467106"/>
            </a:xfrm>
            <a:custGeom>
              <a:avLst/>
              <a:gdLst/>
              <a:ahLst/>
              <a:cxnLst/>
              <a:rect l="l" t="t" r="r" b="b"/>
              <a:pathLst>
                <a:path w="488823" h="467106">
                  <a:moveTo>
                    <a:pt x="488823" y="0"/>
                  </a:moveTo>
                  <a:lnTo>
                    <a:pt x="0" y="0"/>
                  </a:lnTo>
                  <a:lnTo>
                    <a:pt x="0" y="467106"/>
                  </a:lnTo>
                  <a:lnTo>
                    <a:pt x="488696" y="467106"/>
                  </a:lnTo>
                  <a:lnTo>
                    <a:pt x="488696" y="0"/>
                  </a:lnTo>
                  <a:close/>
                </a:path>
              </a:pathLst>
            </a:custGeom>
            <a:solidFill>
              <a:srgbClr val="E83A11"/>
            </a:solidFill>
          </p:spPr>
          <p:txBody>
            <a:bodyPr/>
            <a:lstStyle/>
            <a:p>
              <a:endParaRPr lang="fr-FR"/>
            </a:p>
          </p:txBody>
        </p:sp>
      </p:grpSp>
      <p:grpSp>
        <p:nvGrpSpPr>
          <p:cNvPr id="19" name="Group 19">
            <a:extLst>
              <a:ext uri="{FF2B5EF4-FFF2-40B4-BE49-F238E27FC236}">
                <a16:creationId xmlns:a16="http://schemas.microsoft.com/office/drawing/2014/main" id="{851145C0-A326-1F9B-4E5B-ED87CB67A26E}"/>
              </a:ext>
            </a:extLst>
          </p:cNvPr>
          <p:cNvGrpSpPr>
            <a:grpSpLocks noChangeAspect="1"/>
          </p:cNvGrpSpPr>
          <p:nvPr/>
        </p:nvGrpSpPr>
        <p:grpSpPr>
          <a:xfrm>
            <a:off x="10872004" y="6354753"/>
            <a:ext cx="129329" cy="142052"/>
            <a:chOff x="0" y="0"/>
            <a:chExt cx="258657" cy="284104"/>
          </a:xfrm>
        </p:grpSpPr>
        <p:sp>
          <p:nvSpPr>
            <p:cNvPr id="20" name="Freeform 20">
              <a:extLst>
                <a:ext uri="{FF2B5EF4-FFF2-40B4-BE49-F238E27FC236}">
                  <a16:creationId xmlns:a16="http://schemas.microsoft.com/office/drawing/2014/main" id="{804E5B83-1DEE-4693-3B2B-C7B8E3320386}"/>
                </a:ext>
              </a:extLst>
            </p:cNvPr>
            <p:cNvSpPr/>
            <p:nvPr/>
          </p:nvSpPr>
          <p:spPr>
            <a:xfrm>
              <a:off x="0" y="0"/>
              <a:ext cx="258699" cy="284099"/>
            </a:xfrm>
            <a:custGeom>
              <a:avLst/>
              <a:gdLst/>
              <a:ahLst/>
              <a:cxnLst/>
              <a:rect l="l" t="t" r="r" b="b"/>
              <a:pathLst>
                <a:path w="258699" h="284099">
                  <a:moveTo>
                    <a:pt x="0" y="0"/>
                  </a:moveTo>
                  <a:lnTo>
                    <a:pt x="258699" y="0"/>
                  </a:lnTo>
                  <a:lnTo>
                    <a:pt x="258699" y="284099"/>
                  </a:lnTo>
                  <a:lnTo>
                    <a:pt x="0" y="284099"/>
                  </a:lnTo>
                  <a:lnTo>
                    <a:pt x="0" y="0"/>
                  </a:lnTo>
                  <a:close/>
                </a:path>
              </a:pathLst>
            </a:custGeom>
            <a:blipFill>
              <a:blip r:embed="rId7"/>
              <a:stretch>
                <a:fillRect l="-435" r="-419" b="-1"/>
              </a:stretch>
            </a:blipFill>
          </p:spPr>
          <p:txBody>
            <a:bodyPr/>
            <a:lstStyle/>
            <a:p>
              <a:endParaRPr lang="fr-FR"/>
            </a:p>
          </p:txBody>
        </p:sp>
      </p:grpSp>
      <p:grpSp>
        <p:nvGrpSpPr>
          <p:cNvPr id="21" name="Group 21">
            <a:extLst>
              <a:ext uri="{FF2B5EF4-FFF2-40B4-BE49-F238E27FC236}">
                <a16:creationId xmlns:a16="http://schemas.microsoft.com/office/drawing/2014/main" id="{29340135-4C68-04E5-85DF-1D4D7FEE0BBD}"/>
              </a:ext>
            </a:extLst>
          </p:cNvPr>
          <p:cNvGrpSpPr/>
          <p:nvPr/>
        </p:nvGrpSpPr>
        <p:grpSpPr>
          <a:xfrm>
            <a:off x="11130618" y="6354755"/>
            <a:ext cx="154783" cy="139381"/>
            <a:chOff x="0" y="0"/>
            <a:chExt cx="309565" cy="278762"/>
          </a:xfrm>
        </p:grpSpPr>
        <p:sp>
          <p:nvSpPr>
            <p:cNvPr id="22" name="Freeform 22">
              <a:extLst>
                <a:ext uri="{FF2B5EF4-FFF2-40B4-BE49-F238E27FC236}">
                  <a16:creationId xmlns:a16="http://schemas.microsoft.com/office/drawing/2014/main" id="{57206A62-778A-202F-4052-7A8530D24CCF}"/>
                </a:ext>
              </a:extLst>
            </p:cNvPr>
            <p:cNvSpPr/>
            <p:nvPr/>
          </p:nvSpPr>
          <p:spPr>
            <a:xfrm>
              <a:off x="0" y="0"/>
              <a:ext cx="309245" cy="278511"/>
            </a:xfrm>
            <a:custGeom>
              <a:avLst/>
              <a:gdLst/>
              <a:ahLst/>
              <a:cxnLst/>
              <a:rect l="l" t="t" r="r" b="b"/>
              <a:pathLst>
                <a:path w="309245" h="278511">
                  <a:moveTo>
                    <a:pt x="309245" y="0"/>
                  </a:moveTo>
                  <a:lnTo>
                    <a:pt x="243459" y="0"/>
                  </a:lnTo>
                  <a:lnTo>
                    <a:pt x="154813" y="123698"/>
                  </a:lnTo>
                  <a:lnTo>
                    <a:pt x="65659" y="0"/>
                  </a:lnTo>
                  <a:lnTo>
                    <a:pt x="0" y="0"/>
                  </a:lnTo>
                  <a:lnTo>
                    <a:pt x="0" y="278511"/>
                  </a:lnTo>
                  <a:lnTo>
                    <a:pt x="69088" y="278511"/>
                  </a:lnTo>
                  <a:lnTo>
                    <a:pt x="69088" y="115316"/>
                  </a:lnTo>
                  <a:lnTo>
                    <a:pt x="154432" y="227203"/>
                  </a:lnTo>
                  <a:lnTo>
                    <a:pt x="240157" y="115316"/>
                  </a:lnTo>
                  <a:lnTo>
                    <a:pt x="240157" y="278511"/>
                  </a:lnTo>
                  <a:lnTo>
                    <a:pt x="309245" y="278511"/>
                  </a:lnTo>
                  <a:lnTo>
                    <a:pt x="309245" y="0"/>
                  </a:lnTo>
                  <a:close/>
                </a:path>
              </a:pathLst>
            </a:custGeom>
            <a:solidFill>
              <a:srgbClr val="FFFFFF"/>
            </a:solidFill>
          </p:spPr>
          <p:txBody>
            <a:bodyPr/>
            <a:lstStyle/>
            <a:p>
              <a:endParaRPr lang="fr-FR"/>
            </a:p>
          </p:txBody>
        </p:sp>
      </p:grpSp>
      <p:grpSp>
        <p:nvGrpSpPr>
          <p:cNvPr id="23" name="Group 23">
            <a:extLst>
              <a:ext uri="{FF2B5EF4-FFF2-40B4-BE49-F238E27FC236}">
                <a16:creationId xmlns:a16="http://schemas.microsoft.com/office/drawing/2014/main" id="{C58613AE-5C9D-600B-A459-317B07E09F20}"/>
              </a:ext>
            </a:extLst>
          </p:cNvPr>
          <p:cNvGrpSpPr>
            <a:grpSpLocks noChangeAspect="1"/>
          </p:cNvGrpSpPr>
          <p:nvPr/>
        </p:nvGrpSpPr>
        <p:grpSpPr>
          <a:xfrm>
            <a:off x="11421125" y="6354753"/>
            <a:ext cx="113583" cy="142052"/>
            <a:chOff x="0" y="0"/>
            <a:chExt cx="227167" cy="284104"/>
          </a:xfrm>
        </p:grpSpPr>
        <p:sp>
          <p:nvSpPr>
            <p:cNvPr id="24" name="Freeform 24">
              <a:extLst>
                <a:ext uri="{FF2B5EF4-FFF2-40B4-BE49-F238E27FC236}">
                  <a16:creationId xmlns:a16="http://schemas.microsoft.com/office/drawing/2014/main" id="{DBB31BA7-0319-84FC-41E5-B3A9384AAB4F}"/>
                </a:ext>
              </a:extLst>
            </p:cNvPr>
            <p:cNvSpPr/>
            <p:nvPr/>
          </p:nvSpPr>
          <p:spPr>
            <a:xfrm>
              <a:off x="0" y="0"/>
              <a:ext cx="227203" cy="284099"/>
            </a:xfrm>
            <a:custGeom>
              <a:avLst/>
              <a:gdLst/>
              <a:ahLst/>
              <a:cxnLst/>
              <a:rect l="l" t="t" r="r" b="b"/>
              <a:pathLst>
                <a:path w="227203" h="284099">
                  <a:moveTo>
                    <a:pt x="0" y="0"/>
                  </a:moveTo>
                  <a:lnTo>
                    <a:pt x="227203" y="0"/>
                  </a:lnTo>
                  <a:lnTo>
                    <a:pt x="227203" y="284099"/>
                  </a:lnTo>
                  <a:lnTo>
                    <a:pt x="0" y="284099"/>
                  </a:lnTo>
                  <a:lnTo>
                    <a:pt x="0" y="0"/>
                  </a:lnTo>
                  <a:close/>
                </a:path>
              </a:pathLst>
            </a:custGeom>
            <a:blipFill>
              <a:blip r:embed="rId8"/>
              <a:stretch>
                <a:fillRect t="-230" r="15" b="-232"/>
              </a:stretch>
            </a:blipFill>
          </p:spPr>
          <p:txBody>
            <a:bodyPr/>
            <a:lstStyle/>
            <a:p>
              <a:endParaRPr lang="fr-FR"/>
            </a:p>
          </p:txBody>
        </p:sp>
      </p:grpSp>
      <p:grpSp>
        <p:nvGrpSpPr>
          <p:cNvPr id="25" name="Group 25">
            <a:extLst>
              <a:ext uri="{FF2B5EF4-FFF2-40B4-BE49-F238E27FC236}">
                <a16:creationId xmlns:a16="http://schemas.microsoft.com/office/drawing/2014/main" id="{FA27E812-1594-E647-AE23-0593DD49FCA6}"/>
              </a:ext>
            </a:extLst>
          </p:cNvPr>
          <p:cNvGrpSpPr>
            <a:grpSpLocks noChangeAspect="1"/>
          </p:cNvGrpSpPr>
          <p:nvPr/>
        </p:nvGrpSpPr>
        <p:grpSpPr>
          <a:xfrm>
            <a:off x="11691526" y="6354756"/>
            <a:ext cx="122326" cy="139233"/>
            <a:chOff x="0" y="0"/>
            <a:chExt cx="244652" cy="278466"/>
          </a:xfrm>
        </p:grpSpPr>
        <p:sp>
          <p:nvSpPr>
            <p:cNvPr id="26" name="Freeform 26">
              <a:extLst>
                <a:ext uri="{FF2B5EF4-FFF2-40B4-BE49-F238E27FC236}">
                  <a16:creationId xmlns:a16="http://schemas.microsoft.com/office/drawing/2014/main" id="{66C129E3-E79B-6773-B228-C0C35FD1A146}"/>
                </a:ext>
              </a:extLst>
            </p:cNvPr>
            <p:cNvSpPr/>
            <p:nvPr/>
          </p:nvSpPr>
          <p:spPr>
            <a:xfrm>
              <a:off x="0" y="0"/>
              <a:ext cx="244602" cy="278511"/>
            </a:xfrm>
            <a:custGeom>
              <a:avLst/>
              <a:gdLst/>
              <a:ahLst/>
              <a:cxnLst/>
              <a:rect l="l" t="t" r="r" b="b"/>
              <a:pathLst>
                <a:path w="244602" h="278511">
                  <a:moveTo>
                    <a:pt x="0" y="0"/>
                  </a:moveTo>
                  <a:lnTo>
                    <a:pt x="244602" y="0"/>
                  </a:lnTo>
                  <a:lnTo>
                    <a:pt x="244602" y="278511"/>
                  </a:lnTo>
                  <a:lnTo>
                    <a:pt x="0" y="278511"/>
                  </a:lnTo>
                  <a:lnTo>
                    <a:pt x="0" y="0"/>
                  </a:lnTo>
                  <a:close/>
                </a:path>
              </a:pathLst>
            </a:custGeom>
            <a:blipFill>
              <a:blip r:embed="rId9"/>
              <a:stretch>
                <a:fillRect t="-203" r="-20" b="-187"/>
              </a:stretch>
            </a:blipFill>
          </p:spPr>
          <p:txBody>
            <a:bodyPr/>
            <a:lstStyle/>
            <a:p>
              <a:endParaRPr lang="fr-FR"/>
            </a:p>
          </p:txBody>
        </p:sp>
      </p:grpSp>
      <p:sp>
        <p:nvSpPr>
          <p:cNvPr id="27" name="Freeform 27">
            <a:extLst>
              <a:ext uri="{FF2B5EF4-FFF2-40B4-BE49-F238E27FC236}">
                <a16:creationId xmlns:a16="http://schemas.microsoft.com/office/drawing/2014/main" id="{0AF7E184-D574-AE5A-B7D7-0A8BE5568E78}"/>
              </a:ext>
            </a:extLst>
          </p:cNvPr>
          <p:cNvSpPr/>
          <p:nvPr/>
        </p:nvSpPr>
        <p:spPr>
          <a:xfrm>
            <a:off x="0" y="6223758"/>
            <a:ext cx="10729268" cy="315915"/>
          </a:xfrm>
          <a:custGeom>
            <a:avLst/>
            <a:gdLst/>
            <a:ahLst/>
            <a:cxnLst/>
            <a:rect l="l" t="t" r="r" b="b"/>
            <a:pathLst>
              <a:path w="16093902" h="473872">
                <a:moveTo>
                  <a:pt x="0" y="0"/>
                </a:moveTo>
                <a:lnTo>
                  <a:pt x="16093902" y="0"/>
                </a:lnTo>
                <a:lnTo>
                  <a:pt x="16093902" y="473871"/>
                </a:lnTo>
                <a:lnTo>
                  <a:pt x="0" y="47387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FR"/>
          </a:p>
        </p:txBody>
      </p:sp>
      <p:grpSp>
        <p:nvGrpSpPr>
          <p:cNvPr id="28" name="Group 28">
            <a:extLst>
              <a:ext uri="{FF2B5EF4-FFF2-40B4-BE49-F238E27FC236}">
                <a16:creationId xmlns:a16="http://schemas.microsoft.com/office/drawing/2014/main" id="{9F53C2E4-5B80-085A-2423-87DF2ABE0A4B}"/>
              </a:ext>
            </a:extLst>
          </p:cNvPr>
          <p:cNvGrpSpPr/>
          <p:nvPr/>
        </p:nvGrpSpPr>
        <p:grpSpPr>
          <a:xfrm>
            <a:off x="1" y="288901"/>
            <a:ext cx="2882725" cy="31957"/>
            <a:chOff x="0" y="0"/>
            <a:chExt cx="5765451" cy="63915"/>
          </a:xfrm>
        </p:grpSpPr>
        <p:sp>
          <p:nvSpPr>
            <p:cNvPr id="29" name="Freeform 29">
              <a:extLst>
                <a:ext uri="{FF2B5EF4-FFF2-40B4-BE49-F238E27FC236}">
                  <a16:creationId xmlns:a16="http://schemas.microsoft.com/office/drawing/2014/main" id="{8D964520-B1B2-1BBB-E7E0-74D9D65C8385}"/>
                </a:ext>
              </a:extLst>
            </p:cNvPr>
            <p:cNvSpPr/>
            <p:nvPr/>
          </p:nvSpPr>
          <p:spPr>
            <a:xfrm>
              <a:off x="0" y="0"/>
              <a:ext cx="5764911" cy="63500"/>
            </a:xfrm>
            <a:custGeom>
              <a:avLst/>
              <a:gdLst/>
              <a:ahLst/>
              <a:cxnLst/>
              <a:rect l="l" t="t" r="r" b="b"/>
              <a:pathLst>
                <a:path w="5764911" h="63500">
                  <a:moveTo>
                    <a:pt x="5764911" y="0"/>
                  </a:moveTo>
                  <a:lnTo>
                    <a:pt x="0" y="0"/>
                  </a:lnTo>
                  <a:lnTo>
                    <a:pt x="0" y="63500"/>
                  </a:lnTo>
                  <a:lnTo>
                    <a:pt x="5764911" y="63500"/>
                  </a:lnTo>
                  <a:lnTo>
                    <a:pt x="5764911" y="0"/>
                  </a:lnTo>
                  <a:close/>
                </a:path>
              </a:pathLst>
            </a:custGeom>
            <a:solidFill>
              <a:srgbClr val="FFFFFF"/>
            </a:solidFill>
          </p:spPr>
          <p:txBody>
            <a:bodyPr/>
            <a:lstStyle/>
            <a:p>
              <a:endParaRPr lang="fr-FR"/>
            </a:p>
          </p:txBody>
        </p:sp>
      </p:grpSp>
      <p:grpSp>
        <p:nvGrpSpPr>
          <p:cNvPr id="31" name="Group 31">
            <a:extLst>
              <a:ext uri="{FF2B5EF4-FFF2-40B4-BE49-F238E27FC236}">
                <a16:creationId xmlns:a16="http://schemas.microsoft.com/office/drawing/2014/main" id="{F6CD3C78-E774-FED7-B18E-40C794FD3288}"/>
              </a:ext>
            </a:extLst>
          </p:cNvPr>
          <p:cNvGrpSpPr>
            <a:grpSpLocks noChangeAspect="1"/>
          </p:cNvGrpSpPr>
          <p:nvPr/>
        </p:nvGrpSpPr>
        <p:grpSpPr>
          <a:xfrm>
            <a:off x="1058392" y="3286481"/>
            <a:ext cx="2172581" cy="2420560"/>
            <a:chOff x="0" y="0"/>
            <a:chExt cx="4345162" cy="4841120"/>
          </a:xfrm>
        </p:grpSpPr>
        <p:sp>
          <p:nvSpPr>
            <p:cNvPr id="32" name="Freeform 32">
              <a:extLst>
                <a:ext uri="{FF2B5EF4-FFF2-40B4-BE49-F238E27FC236}">
                  <a16:creationId xmlns:a16="http://schemas.microsoft.com/office/drawing/2014/main" id="{898B2084-02BE-B828-8345-80D179F1C752}"/>
                </a:ext>
              </a:extLst>
            </p:cNvPr>
            <p:cNvSpPr/>
            <p:nvPr/>
          </p:nvSpPr>
          <p:spPr>
            <a:xfrm>
              <a:off x="0" y="0"/>
              <a:ext cx="4345178" cy="4841113"/>
            </a:xfrm>
            <a:custGeom>
              <a:avLst/>
              <a:gdLst/>
              <a:ahLst/>
              <a:cxnLst/>
              <a:rect l="l" t="t" r="r" b="b"/>
              <a:pathLst>
                <a:path w="4345178" h="4841113">
                  <a:moveTo>
                    <a:pt x="0" y="0"/>
                  </a:moveTo>
                  <a:lnTo>
                    <a:pt x="4345178" y="0"/>
                  </a:lnTo>
                  <a:lnTo>
                    <a:pt x="4345178" y="4841113"/>
                  </a:lnTo>
                  <a:lnTo>
                    <a:pt x="0" y="4841113"/>
                  </a:lnTo>
                  <a:lnTo>
                    <a:pt x="0" y="0"/>
                  </a:lnTo>
                  <a:close/>
                </a:path>
              </a:pathLst>
            </a:custGeom>
            <a:blipFill>
              <a:blip r:embed="rId12"/>
              <a:stretch>
                <a:fillRect t="-9" b="-10"/>
              </a:stretch>
            </a:blipFill>
          </p:spPr>
          <p:txBody>
            <a:bodyPr/>
            <a:lstStyle/>
            <a:p>
              <a:endParaRPr lang="fr-FR"/>
            </a:p>
          </p:txBody>
        </p:sp>
      </p:grpSp>
      <p:sp>
        <p:nvSpPr>
          <p:cNvPr id="33" name="TextBox 33">
            <a:extLst>
              <a:ext uri="{FF2B5EF4-FFF2-40B4-BE49-F238E27FC236}">
                <a16:creationId xmlns:a16="http://schemas.microsoft.com/office/drawing/2014/main" id="{5BECAEC3-883D-1C7D-359D-9AA37FE726F9}"/>
              </a:ext>
            </a:extLst>
          </p:cNvPr>
          <p:cNvSpPr txBox="1"/>
          <p:nvPr/>
        </p:nvSpPr>
        <p:spPr>
          <a:xfrm>
            <a:off x="829040" y="4939747"/>
            <a:ext cx="561375" cy="559897"/>
          </a:xfrm>
          <a:prstGeom prst="rect">
            <a:avLst/>
          </a:prstGeom>
        </p:spPr>
        <p:txBody>
          <a:bodyPr lIns="0" tIns="0" rIns="0" bIns="0" rtlCol="0" anchor="t">
            <a:spAutoFit/>
          </a:bodyPr>
          <a:lstStyle/>
          <a:p>
            <a:pPr defTabSz="609630">
              <a:lnSpc>
                <a:spcPts val="909"/>
              </a:lnSpc>
            </a:pPr>
            <a:r>
              <a:rPr lang="en-US" sz="757" b="1" spc="-6">
                <a:solidFill>
                  <a:srgbClr val="FFFFFF"/>
                </a:solidFill>
                <a:latin typeface="Poppins Medium"/>
                <a:ea typeface="Poppins Medium"/>
                <a:cs typeface="Poppins Medium"/>
                <a:sym typeface="Poppins Medium"/>
              </a:rPr>
              <a:t>Masters</a:t>
            </a:r>
          </a:p>
          <a:p>
            <a:pPr defTabSz="609630">
              <a:lnSpc>
                <a:spcPts val="1564"/>
              </a:lnSpc>
            </a:pPr>
            <a:r>
              <a:rPr lang="en-US" sz="1303" b="1" spc="-15">
                <a:solidFill>
                  <a:srgbClr val="FFFFFF"/>
                </a:solidFill>
                <a:latin typeface="Poppins Bold"/>
                <a:ea typeface="Poppins Bold"/>
                <a:cs typeface="Poppins Bold"/>
                <a:sym typeface="Poppins Bold"/>
              </a:rPr>
              <a:t>434</a:t>
            </a:r>
          </a:p>
          <a:p>
            <a:pPr defTabSz="609630">
              <a:lnSpc>
                <a:spcPts val="1891"/>
              </a:lnSpc>
            </a:pPr>
            <a:r>
              <a:rPr lang="en-US" sz="1576" b="1" spc="-6">
                <a:solidFill>
                  <a:srgbClr val="D64A29"/>
                </a:solidFill>
                <a:latin typeface="Poppins Bold"/>
                <a:ea typeface="Poppins Bold"/>
                <a:cs typeface="Poppins Bold"/>
                <a:sym typeface="Poppins Bold"/>
              </a:rPr>
              <a:t>9,4%</a:t>
            </a:r>
          </a:p>
        </p:txBody>
      </p:sp>
      <p:sp>
        <p:nvSpPr>
          <p:cNvPr id="34" name="TextBox 34">
            <a:extLst>
              <a:ext uri="{FF2B5EF4-FFF2-40B4-BE49-F238E27FC236}">
                <a16:creationId xmlns:a16="http://schemas.microsoft.com/office/drawing/2014/main" id="{3203B196-6B03-0867-5707-FB5FB92E82D2}"/>
              </a:ext>
            </a:extLst>
          </p:cNvPr>
          <p:cNvSpPr txBox="1"/>
          <p:nvPr/>
        </p:nvSpPr>
        <p:spPr>
          <a:xfrm>
            <a:off x="474776" y="3728827"/>
            <a:ext cx="724628" cy="777905"/>
          </a:xfrm>
          <a:prstGeom prst="rect">
            <a:avLst/>
          </a:prstGeom>
        </p:spPr>
        <p:txBody>
          <a:bodyPr lIns="0" tIns="0" rIns="0" bIns="0" rtlCol="0" anchor="t">
            <a:spAutoFit/>
          </a:bodyPr>
          <a:lstStyle/>
          <a:p>
            <a:pPr defTabSz="609630">
              <a:lnSpc>
                <a:spcPts val="927"/>
              </a:lnSpc>
            </a:pPr>
            <a:r>
              <a:rPr lang="en-US" sz="757" b="1">
                <a:solidFill>
                  <a:srgbClr val="FFFFFF"/>
                </a:solidFill>
                <a:latin typeface="Poppins Medium"/>
                <a:ea typeface="Poppins Medium"/>
                <a:cs typeface="Poppins Medium"/>
                <a:sym typeface="Poppins Medium"/>
              </a:rPr>
              <a:t>Architecture / Medical</a:t>
            </a:r>
          </a:p>
          <a:p>
            <a:pPr defTabSz="609630">
              <a:lnSpc>
                <a:spcPts val="927"/>
              </a:lnSpc>
            </a:pPr>
            <a:r>
              <a:rPr lang="en-US" sz="757" b="1" spc="-6">
                <a:solidFill>
                  <a:srgbClr val="FFFFFF"/>
                </a:solidFill>
                <a:latin typeface="Poppins Medium"/>
                <a:ea typeface="Poppins Medium"/>
                <a:cs typeface="Poppins Medium"/>
                <a:sym typeface="Poppins Medium"/>
              </a:rPr>
              <a:t>Sciences</a:t>
            </a:r>
          </a:p>
          <a:p>
            <a:pPr defTabSz="609630">
              <a:lnSpc>
                <a:spcPts val="1527"/>
              </a:lnSpc>
            </a:pPr>
            <a:r>
              <a:rPr lang="en-US" sz="1303" b="1" spc="-15">
                <a:solidFill>
                  <a:srgbClr val="FFFFFF"/>
                </a:solidFill>
                <a:latin typeface="Poppins Bold"/>
                <a:ea typeface="Poppins Bold"/>
                <a:cs typeface="Poppins Bold"/>
                <a:sym typeface="Poppins Bold"/>
              </a:rPr>
              <a:t>702</a:t>
            </a:r>
          </a:p>
          <a:p>
            <a:pPr defTabSz="609630">
              <a:lnSpc>
                <a:spcPts val="1855"/>
              </a:lnSpc>
            </a:pPr>
            <a:r>
              <a:rPr lang="en-US" sz="1576" b="1" spc="-6">
                <a:solidFill>
                  <a:srgbClr val="D64A29"/>
                </a:solidFill>
                <a:latin typeface="Poppins Bold"/>
                <a:ea typeface="Poppins Bold"/>
                <a:cs typeface="Poppins Bold"/>
                <a:sym typeface="Poppins Bold"/>
              </a:rPr>
              <a:t>15,2%</a:t>
            </a:r>
          </a:p>
        </p:txBody>
      </p:sp>
      <p:sp>
        <p:nvSpPr>
          <p:cNvPr id="35" name="TextBox 35">
            <a:extLst>
              <a:ext uri="{FF2B5EF4-FFF2-40B4-BE49-F238E27FC236}">
                <a16:creationId xmlns:a16="http://schemas.microsoft.com/office/drawing/2014/main" id="{DFB99B76-57D3-21ED-A86A-60757668F0F5}"/>
              </a:ext>
            </a:extLst>
          </p:cNvPr>
          <p:cNvSpPr txBox="1"/>
          <p:nvPr/>
        </p:nvSpPr>
        <p:spPr>
          <a:xfrm>
            <a:off x="911337" y="2841891"/>
            <a:ext cx="1107982" cy="559897"/>
          </a:xfrm>
          <a:prstGeom prst="rect">
            <a:avLst/>
          </a:prstGeom>
        </p:spPr>
        <p:txBody>
          <a:bodyPr lIns="0" tIns="0" rIns="0" bIns="0" rtlCol="0" anchor="t">
            <a:spAutoFit/>
          </a:bodyPr>
          <a:lstStyle/>
          <a:p>
            <a:pPr defTabSz="609630">
              <a:lnSpc>
                <a:spcPts val="909"/>
              </a:lnSpc>
            </a:pPr>
            <a:r>
              <a:rPr lang="en-US" sz="757" b="1">
                <a:solidFill>
                  <a:srgbClr val="FFFFFF"/>
                </a:solidFill>
                <a:latin typeface="Poppins Medium"/>
                <a:ea typeface="Poppins Medium"/>
                <a:cs typeface="Poppins Medium"/>
                <a:sym typeface="Poppins Medium"/>
              </a:rPr>
              <a:t>Engineering course</a:t>
            </a:r>
          </a:p>
          <a:p>
            <a:pPr defTabSz="609630">
              <a:lnSpc>
                <a:spcPts val="1564"/>
              </a:lnSpc>
            </a:pPr>
            <a:r>
              <a:rPr lang="en-US" sz="1303" b="1" spc="-15">
                <a:solidFill>
                  <a:srgbClr val="FFFFFF"/>
                </a:solidFill>
                <a:latin typeface="Poppins Bold"/>
                <a:ea typeface="Poppins Bold"/>
                <a:cs typeface="Poppins Bold"/>
                <a:sym typeface="Poppins Bold"/>
              </a:rPr>
              <a:t>771</a:t>
            </a:r>
          </a:p>
          <a:p>
            <a:pPr defTabSz="609630">
              <a:lnSpc>
                <a:spcPts val="1891"/>
              </a:lnSpc>
            </a:pPr>
            <a:r>
              <a:rPr lang="en-US" sz="1576" b="1" spc="-6">
                <a:solidFill>
                  <a:srgbClr val="D64A29"/>
                </a:solidFill>
                <a:latin typeface="Poppins Bold"/>
                <a:ea typeface="Poppins Bold"/>
                <a:cs typeface="Poppins Bold"/>
                <a:sym typeface="Poppins Bold"/>
              </a:rPr>
              <a:t>16,7%</a:t>
            </a:r>
          </a:p>
        </p:txBody>
      </p:sp>
      <p:sp>
        <p:nvSpPr>
          <p:cNvPr id="36" name="TextBox 36">
            <a:extLst>
              <a:ext uri="{FF2B5EF4-FFF2-40B4-BE49-F238E27FC236}">
                <a16:creationId xmlns:a16="http://schemas.microsoft.com/office/drawing/2014/main" id="{45781CBC-1FA4-CEAD-5E7F-EE6E00DEED2A}"/>
              </a:ext>
            </a:extLst>
          </p:cNvPr>
          <p:cNvSpPr txBox="1"/>
          <p:nvPr/>
        </p:nvSpPr>
        <p:spPr>
          <a:xfrm>
            <a:off x="2790195" y="5185334"/>
            <a:ext cx="910573" cy="577081"/>
          </a:xfrm>
          <a:prstGeom prst="rect">
            <a:avLst/>
          </a:prstGeom>
        </p:spPr>
        <p:txBody>
          <a:bodyPr lIns="0" tIns="0" rIns="0" bIns="0" rtlCol="0" anchor="t">
            <a:spAutoFit/>
          </a:bodyPr>
          <a:lstStyle/>
          <a:p>
            <a:pPr defTabSz="609630">
              <a:lnSpc>
                <a:spcPts val="909"/>
              </a:lnSpc>
            </a:pPr>
            <a:r>
              <a:rPr lang="en-US" sz="757" b="1" spc="21">
                <a:solidFill>
                  <a:srgbClr val="FFFFFF"/>
                </a:solidFill>
                <a:latin typeface="Poppins Medium"/>
                <a:ea typeface="Poppins Medium"/>
                <a:cs typeface="Poppins Medium"/>
                <a:sym typeface="Poppins Medium"/>
              </a:rPr>
              <a:t>Bachelor / DUT</a:t>
            </a:r>
          </a:p>
          <a:p>
            <a:pPr defTabSz="609630">
              <a:lnSpc>
                <a:spcPts val="1817"/>
              </a:lnSpc>
            </a:pPr>
            <a:r>
              <a:rPr lang="en-US" sz="1300" b="1" spc="-5">
                <a:solidFill>
                  <a:srgbClr val="FFFFFF"/>
                </a:solidFill>
                <a:latin typeface="Poppins Bold"/>
                <a:ea typeface="Poppins Bold"/>
                <a:cs typeface="Poppins Bold"/>
                <a:sym typeface="Poppins Bold"/>
              </a:rPr>
              <a:t>1396</a:t>
            </a:r>
          </a:p>
          <a:p>
            <a:pPr defTabSz="609630">
              <a:lnSpc>
                <a:spcPts val="1819"/>
              </a:lnSpc>
            </a:pPr>
            <a:r>
              <a:rPr lang="en-US" sz="1576" b="1" spc="-6">
                <a:solidFill>
                  <a:srgbClr val="D64A29"/>
                </a:solidFill>
                <a:latin typeface="Poppins Bold"/>
                <a:ea typeface="Poppins Bold"/>
                <a:cs typeface="Poppins Bold"/>
                <a:sym typeface="Poppins Bold"/>
              </a:rPr>
              <a:t>30,3%</a:t>
            </a:r>
          </a:p>
        </p:txBody>
      </p:sp>
      <p:sp>
        <p:nvSpPr>
          <p:cNvPr id="37" name="TextBox 37">
            <a:extLst>
              <a:ext uri="{FF2B5EF4-FFF2-40B4-BE49-F238E27FC236}">
                <a16:creationId xmlns:a16="http://schemas.microsoft.com/office/drawing/2014/main" id="{FDFB0133-B45A-3A8A-A2C6-82D01022C507}"/>
              </a:ext>
            </a:extLst>
          </p:cNvPr>
          <p:cNvSpPr txBox="1"/>
          <p:nvPr/>
        </p:nvSpPr>
        <p:spPr>
          <a:xfrm>
            <a:off x="3062535" y="2890588"/>
            <a:ext cx="1027021" cy="679673"/>
          </a:xfrm>
          <a:prstGeom prst="rect">
            <a:avLst/>
          </a:prstGeom>
        </p:spPr>
        <p:txBody>
          <a:bodyPr lIns="0" tIns="0" rIns="0" bIns="0" rtlCol="0" anchor="t">
            <a:spAutoFit/>
          </a:bodyPr>
          <a:lstStyle/>
          <a:p>
            <a:pPr defTabSz="609630">
              <a:lnSpc>
                <a:spcPts val="1089"/>
              </a:lnSpc>
            </a:pPr>
            <a:r>
              <a:rPr lang="en-US" sz="850" b="1" dirty="0">
                <a:solidFill>
                  <a:srgbClr val="FFFFFF"/>
                </a:solidFill>
                <a:latin typeface="Poppins Medium"/>
                <a:ea typeface="Poppins Medium"/>
                <a:cs typeface="Poppins Medium"/>
                <a:sym typeface="Poppins Medium"/>
              </a:rPr>
              <a:t>Predoc / PhD / Education Fellow</a:t>
            </a:r>
          </a:p>
          <a:p>
            <a:pPr defTabSz="609630">
              <a:lnSpc>
                <a:spcPts val="1334"/>
              </a:lnSpc>
            </a:pPr>
            <a:r>
              <a:rPr lang="en-US" sz="1300" b="1" dirty="0">
                <a:solidFill>
                  <a:srgbClr val="FFFFFF"/>
                </a:solidFill>
                <a:latin typeface="Poppins Medium"/>
                <a:ea typeface="Poppins Medium"/>
                <a:cs typeface="Poppins Medium"/>
                <a:sym typeface="Poppins Medium"/>
              </a:rPr>
              <a:t> </a:t>
            </a:r>
            <a:r>
              <a:rPr lang="en-US" sz="1300" b="1" dirty="0">
                <a:solidFill>
                  <a:srgbClr val="FFFFFF"/>
                </a:solidFill>
                <a:latin typeface="Poppins Bold"/>
                <a:ea typeface="Poppins Medium"/>
                <a:cs typeface="Poppins Bold"/>
                <a:sym typeface="Poppins Bold"/>
              </a:rPr>
              <a:t>1343</a:t>
            </a:r>
            <a:endParaRPr lang="en-US" sz="1300" b="1" dirty="0">
              <a:solidFill>
                <a:srgbClr val="FFFFFF"/>
              </a:solidFill>
              <a:latin typeface="Poppins Bold"/>
              <a:ea typeface="Poppins Bold"/>
              <a:cs typeface="Poppins Bold"/>
              <a:sym typeface="Poppins Bold"/>
            </a:endParaRPr>
          </a:p>
          <a:p>
            <a:pPr defTabSz="609630">
              <a:lnSpc>
                <a:spcPts val="1770"/>
              </a:lnSpc>
            </a:pPr>
            <a:r>
              <a:rPr lang="en-US" sz="1550" b="1" spc="-6" dirty="0">
                <a:solidFill>
                  <a:srgbClr val="D64A29"/>
                </a:solidFill>
                <a:latin typeface="Poppins Bold"/>
                <a:ea typeface="Poppins Bold"/>
                <a:cs typeface="Poppins Bold"/>
                <a:sym typeface="Poppins Bold"/>
              </a:rPr>
              <a:t>28,4%</a:t>
            </a:r>
            <a:endParaRPr lang="en-US" sz="1550" b="1" spc="-6" dirty="0">
              <a:solidFill>
                <a:srgbClr val="D64A29"/>
              </a:solidFill>
              <a:latin typeface="Poppins Bold"/>
              <a:ea typeface="Poppins Bold"/>
              <a:cs typeface="Poppins Bold"/>
            </a:endParaRPr>
          </a:p>
        </p:txBody>
      </p:sp>
      <p:sp>
        <p:nvSpPr>
          <p:cNvPr id="38" name="TextBox 38">
            <a:extLst>
              <a:ext uri="{FF2B5EF4-FFF2-40B4-BE49-F238E27FC236}">
                <a16:creationId xmlns:a16="http://schemas.microsoft.com/office/drawing/2014/main" id="{435CA96D-A1FE-CE2E-7BF6-ABDC77D50484}"/>
              </a:ext>
            </a:extLst>
          </p:cNvPr>
          <p:cNvSpPr txBox="1"/>
          <p:nvPr/>
        </p:nvSpPr>
        <p:spPr>
          <a:xfrm>
            <a:off x="6788915" y="5584887"/>
            <a:ext cx="427888" cy="200696"/>
          </a:xfrm>
          <a:prstGeom prst="rect">
            <a:avLst/>
          </a:prstGeom>
        </p:spPr>
        <p:txBody>
          <a:bodyPr lIns="0" tIns="0" rIns="0" bIns="0" rtlCol="0" anchor="t">
            <a:spAutoFit/>
          </a:bodyPr>
          <a:lstStyle/>
          <a:p>
            <a:pPr defTabSz="609630">
              <a:lnSpc>
                <a:spcPts val="1564"/>
              </a:lnSpc>
            </a:pPr>
            <a:r>
              <a:rPr lang="en-US" sz="1303" b="1" spc="-12">
                <a:solidFill>
                  <a:srgbClr val="FFFFFF"/>
                </a:solidFill>
                <a:latin typeface="Poppins Bold"/>
                <a:ea typeface="Poppins Bold"/>
                <a:cs typeface="Poppins Bold"/>
                <a:sym typeface="Poppins Bold"/>
              </a:rPr>
              <a:t>1424</a:t>
            </a:r>
          </a:p>
        </p:txBody>
      </p:sp>
      <p:sp>
        <p:nvSpPr>
          <p:cNvPr id="39" name="TextBox 39">
            <a:extLst>
              <a:ext uri="{FF2B5EF4-FFF2-40B4-BE49-F238E27FC236}">
                <a16:creationId xmlns:a16="http://schemas.microsoft.com/office/drawing/2014/main" id="{B1252B1E-8D8C-1664-9832-5539CEAC8DA6}"/>
              </a:ext>
            </a:extLst>
          </p:cNvPr>
          <p:cNvSpPr txBox="1"/>
          <p:nvPr/>
        </p:nvSpPr>
        <p:spPr>
          <a:xfrm>
            <a:off x="4824186" y="5136120"/>
            <a:ext cx="488126" cy="115416"/>
          </a:xfrm>
          <a:prstGeom prst="rect">
            <a:avLst/>
          </a:prstGeom>
        </p:spPr>
        <p:txBody>
          <a:bodyPr lIns="0" tIns="0" rIns="0" bIns="0" rtlCol="0" anchor="t">
            <a:spAutoFit/>
          </a:bodyPr>
          <a:lstStyle/>
          <a:p>
            <a:pPr defTabSz="609630">
              <a:lnSpc>
                <a:spcPts val="909"/>
              </a:lnSpc>
            </a:pPr>
            <a:r>
              <a:rPr lang="en-US" sz="757" b="1" spc="-6">
                <a:solidFill>
                  <a:srgbClr val="FFFFFF"/>
                </a:solidFill>
                <a:latin typeface="Poppins Medium"/>
                <a:ea typeface="Poppins Medium"/>
                <a:cs typeface="Poppins Medium"/>
                <a:sym typeface="Poppins Medium"/>
              </a:rPr>
              <a:t>Health</a:t>
            </a:r>
          </a:p>
        </p:txBody>
      </p:sp>
      <p:sp>
        <p:nvSpPr>
          <p:cNvPr id="40" name="TextBox 40">
            <a:extLst>
              <a:ext uri="{FF2B5EF4-FFF2-40B4-BE49-F238E27FC236}">
                <a16:creationId xmlns:a16="http://schemas.microsoft.com/office/drawing/2014/main" id="{ED740F76-E346-A8AD-5B61-305514D8C195}"/>
              </a:ext>
            </a:extLst>
          </p:cNvPr>
          <p:cNvSpPr txBox="1"/>
          <p:nvPr/>
        </p:nvSpPr>
        <p:spPr>
          <a:xfrm>
            <a:off x="7083990" y="2922987"/>
            <a:ext cx="957187" cy="654025"/>
          </a:xfrm>
          <a:prstGeom prst="rect">
            <a:avLst/>
          </a:prstGeom>
        </p:spPr>
        <p:txBody>
          <a:bodyPr lIns="0" tIns="0" rIns="0" bIns="0" rtlCol="0" anchor="t">
            <a:spAutoFit/>
          </a:bodyPr>
          <a:lstStyle/>
          <a:p>
            <a:pPr defTabSz="609630">
              <a:lnSpc>
                <a:spcPts val="927"/>
              </a:lnSpc>
            </a:pPr>
            <a:r>
              <a:rPr lang="en-US" sz="757" b="1" err="1">
                <a:solidFill>
                  <a:srgbClr val="FFFFFF"/>
                </a:solidFill>
                <a:latin typeface="Poppins Medium"/>
                <a:ea typeface="Poppins Medium"/>
                <a:cs typeface="Poppins Medium"/>
                <a:sym typeface="Poppins Medium"/>
              </a:rPr>
              <a:t>Prédoc</a:t>
            </a:r>
            <a:r>
              <a:rPr lang="en-US" sz="757" b="1">
                <a:solidFill>
                  <a:srgbClr val="FFFFFF"/>
                </a:solidFill>
                <a:latin typeface="Poppins Medium"/>
                <a:ea typeface="Poppins Medium"/>
                <a:cs typeface="Poppins Medium"/>
                <a:sym typeface="Poppins Medium"/>
              </a:rPr>
              <a:t> / PhD / Education Fellow</a:t>
            </a:r>
          </a:p>
          <a:p>
            <a:pPr defTabSz="609630">
              <a:lnSpc>
                <a:spcPts val="1503"/>
              </a:lnSpc>
            </a:pPr>
            <a:r>
              <a:rPr lang="en-US" sz="1303" b="1" spc="-15">
                <a:solidFill>
                  <a:srgbClr val="FFFFFF"/>
                </a:solidFill>
                <a:latin typeface="Poppins Bold"/>
                <a:ea typeface="Poppins Bold"/>
                <a:cs typeface="Poppins Bold"/>
                <a:sym typeface="Poppins Bold"/>
              </a:rPr>
              <a:t>1308</a:t>
            </a:r>
          </a:p>
          <a:p>
            <a:pPr defTabSz="609630">
              <a:lnSpc>
                <a:spcPts val="1831"/>
              </a:lnSpc>
            </a:pPr>
            <a:r>
              <a:rPr lang="en-US" sz="1576" b="1" spc="-6">
                <a:solidFill>
                  <a:srgbClr val="D64A29"/>
                </a:solidFill>
                <a:latin typeface="Poppins Bold"/>
                <a:ea typeface="Poppins Bold"/>
                <a:cs typeface="Poppins Bold"/>
                <a:sym typeface="Poppins Bold"/>
              </a:rPr>
              <a:t>28,4%</a:t>
            </a:r>
          </a:p>
        </p:txBody>
      </p:sp>
      <p:sp>
        <p:nvSpPr>
          <p:cNvPr id="41" name="TextBox 41">
            <a:extLst>
              <a:ext uri="{FF2B5EF4-FFF2-40B4-BE49-F238E27FC236}">
                <a16:creationId xmlns:a16="http://schemas.microsoft.com/office/drawing/2014/main" id="{622A2CCE-7737-2731-3BD6-DF22303EA21D}"/>
              </a:ext>
            </a:extLst>
          </p:cNvPr>
          <p:cNvSpPr txBox="1"/>
          <p:nvPr/>
        </p:nvSpPr>
        <p:spPr>
          <a:xfrm>
            <a:off x="4824180" y="5264480"/>
            <a:ext cx="540455" cy="461665"/>
          </a:xfrm>
          <a:prstGeom prst="rect">
            <a:avLst/>
          </a:prstGeom>
        </p:spPr>
        <p:txBody>
          <a:bodyPr lIns="0" tIns="0" rIns="0" bIns="0" rtlCol="0" anchor="t">
            <a:spAutoFit/>
          </a:bodyPr>
          <a:lstStyle/>
          <a:p>
            <a:pPr defTabSz="609630">
              <a:lnSpc>
                <a:spcPts val="1787"/>
              </a:lnSpc>
            </a:pPr>
            <a:r>
              <a:rPr lang="en-US" sz="1300" b="1" spc="-11">
                <a:solidFill>
                  <a:srgbClr val="FFFFFF"/>
                </a:solidFill>
                <a:latin typeface="Poppins Bold"/>
                <a:ea typeface="Poppins Bold"/>
                <a:cs typeface="Poppins Bold"/>
                <a:sym typeface="Poppins Bold"/>
              </a:rPr>
              <a:t>543</a:t>
            </a:r>
          </a:p>
          <a:p>
            <a:pPr defTabSz="609630">
              <a:lnSpc>
                <a:spcPts val="1789"/>
              </a:lnSpc>
            </a:pPr>
            <a:r>
              <a:rPr lang="en-US" sz="1576" b="1" spc="-12">
                <a:solidFill>
                  <a:srgbClr val="D64A29"/>
                </a:solidFill>
                <a:latin typeface="Poppins Bold"/>
                <a:ea typeface="Poppins Bold"/>
                <a:cs typeface="Poppins Bold"/>
                <a:sym typeface="Poppins Bold"/>
              </a:rPr>
              <a:t>11,8%</a:t>
            </a:r>
          </a:p>
        </p:txBody>
      </p:sp>
      <p:sp>
        <p:nvSpPr>
          <p:cNvPr id="42" name="TextBox 42">
            <a:extLst>
              <a:ext uri="{FF2B5EF4-FFF2-40B4-BE49-F238E27FC236}">
                <a16:creationId xmlns:a16="http://schemas.microsoft.com/office/drawing/2014/main" id="{2690AE25-42D2-63B8-2F13-B878DF1CF362}"/>
              </a:ext>
            </a:extLst>
          </p:cNvPr>
          <p:cNvSpPr txBox="1"/>
          <p:nvPr/>
        </p:nvSpPr>
        <p:spPr>
          <a:xfrm>
            <a:off x="6789034" y="5738364"/>
            <a:ext cx="600762" cy="239296"/>
          </a:xfrm>
          <a:prstGeom prst="rect">
            <a:avLst/>
          </a:prstGeom>
        </p:spPr>
        <p:txBody>
          <a:bodyPr lIns="0" tIns="0" rIns="0" bIns="0" rtlCol="0" anchor="t">
            <a:spAutoFit/>
          </a:bodyPr>
          <a:lstStyle/>
          <a:p>
            <a:pPr defTabSz="609630">
              <a:lnSpc>
                <a:spcPts val="1891"/>
              </a:lnSpc>
            </a:pPr>
            <a:r>
              <a:rPr lang="en-US" sz="1576" b="1" spc="-15">
                <a:solidFill>
                  <a:srgbClr val="D64A29"/>
                </a:solidFill>
                <a:latin typeface="Poppins Bold"/>
                <a:ea typeface="Poppins Bold"/>
                <a:cs typeface="Poppins Bold"/>
                <a:sym typeface="Poppins Bold"/>
              </a:rPr>
              <a:t>30,9%</a:t>
            </a:r>
          </a:p>
        </p:txBody>
      </p:sp>
      <p:sp>
        <p:nvSpPr>
          <p:cNvPr id="43" name="TextBox 43">
            <a:extLst>
              <a:ext uri="{FF2B5EF4-FFF2-40B4-BE49-F238E27FC236}">
                <a16:creationId xmlns:a16="http://schemas.microsoft.com/office/drawing/2014/main" id="{EE40A9AB-4A37-09B1-6ABD-721A2B612691}"/>
              </a:ext>
            </a:extLst>
          </p:cNvPr>
          <p:cNvSpPr txBox="1"/>
          <p:nvPr/>
        </p:nvSpPr>
        <p:spPr>
          <a:xfrm>
            <a:off x="4463336" y="3544744"/>
            <a:ext cx="915218" cy="807913"/>
          </a:xfrm>
          <a:prstGeom prst="rect">
            <a:avLst/>
          </a:prstGeom>
        </p:spPr>
        <p:txBody>
          <a:bodyPr lIns="0" tIns="0" rIns="0" bIns="0" rtlCol="0" anchor="t">
            <a:spAutoFit/>
          </a:bodyPr>
          <a:lstStyle/>
          <a:p>
            <a:pPr defTabSz="609630">
              <a:lnSpc>
                <a:spcPts val="927"/>
              </a:lnSpc>
            </a:pPr>
            <a:r>
              <a:rPr lang="en-US" sz="757" b="1" spc="-6">
                <a:solidFill>
                  <a:srgbClr val="FFFFFF"/>
                </a:solidFill>
                <a:latin typeface="Poppins Medium"/>
                <a:ea typeface="Poppins Medium"/>
                <a:cs typeface="Poppins Medium"/>
                <a:sym typeface="Poppins Medium"/>
              </a:rPr>
              <a:t>Sciences </a:t>
            </a:r>
            <a:r>
              <a:rPr lang="en-US" sz="757" b="1" spc="-6" err="1">
                <a:solidFill>
                  <a:srgbClr val="FFFFFF"/>
                </a:solidFill>
                <a:latin typeface="Poppins Medium"/>
                <a:ea typeface="Poppins Medium"/>
                <a:cs typeface="Poppins Medium"/>
                <a:sym typeface="Poppins Medium"/>
              </a:rPr>
              <a:t>Sociales</a:t>
            </a:r>
            <a:r>
              <a:rPr lang="en-US" sz="757" b="1" spc="-6">
                <a:solidFill>
                  <a:srgbClr val="FFFFFF"/>
                </a:solidFill>
                <a:latin typeface="Poppins Medium"/>
                <a:ea typeface="Poppins Medium"/>
                <a:cs typeface="Poppins Medium"/>
                <a:sym typeface="Poppins Medium"/>
              </a:rPr>
              <a:t>, </a:t>
            </a:r>
            <a:r>
              <a:rPr lang="en-US" sz="757" b="1" spc="-6" err="1">
                <a:solidFill>
                  <a:srgbClr val="FFFFFF"/>
                </a:solidFill>
                <a:latin typeface="Poppins Medium"/>
                <a:ea typeface="Poppins Medium"/>
                <a:cs typeface="Poppins Medium"/>
                <a:sym typeface="Poppins Medium"/>
              </a:rPr>
              <a:t>Economie</a:t>
            </a:r>
            <a:r>
              <a:rPr lang="en-US" sz="757" b="1" spc="-6">
                <a:solidFill>
                  <a:srgbClr val="FFFFFF"/>
                </a:solidFill>
                <a:latin typeface="Poppins Medium"/>
                <a:ea typeface="Poppins Medium"/>
                <a:cs typeface="Poppins Medium"/>
                <a:sym typeface="Poppins Medium"/>
              </a:rPr>
              <a:t> &amp; </a:t>
            </a:r>
            <a:r>
              <a:rPr lang="en-US" sz="757" b="1" spc="-6" err="1">
                <a:solidFill>
                  <a:srgbClr val="FFFFFF"/>
                </a:solidFill>
                <a:latin typeface="Poppins Medium"/>
                <a:ea typeface="Poppins Medium"/>
                <a:cs typeface="Poppins Medium"/>
                <a:sym typeface="Poppins Medium"/>
              </a:rPr>
              <a:t>Humanités</a:t>
            </a:r>
            <a:endParaRPr lang="en-US" sz="757" b="1" spc="-6">
              <a:solidFill>
                <a:srgbClr val="FFFFFF"/>
              </a:solidFill>
              <a:latin typeface="Poppins Medium"/>
              <a:ea typeface="Poppins Medium"/>
              <a:cs typeface="Poppins Medium"/>
              <a:sym typeface="Poppins Medium"/>
            </a:endParaRPr>
          </a:p>
          <a:p>
            <a:pPr defTabSz="609630">
              <a:lnSpc>
                <a:spcPts val="1839"/>
              </a:lnSpc>
            </a:pPr>
            <a:r>
              <a:rPr lang="en-US" sz="1300" b="1" spc="-5">
                <a:solidFill>
                  <a:srgbClr val="FFFFFF"/>
                </a:solidFill>
                <a:latin typeface="Poppins Bold"/>
                <a:ea typeface="Poppins Bold"/>
                <a:cs typeface="Poppins Bold"/>
                <a:sym typeface="Poppins Bold"/>
              </a:rPr>
              <a:t>953</a:t>
            </a:r>
          </a:p>
          <a:p>
            <a:pPr defTabSz="609630">
              <a:lnSpc>
                <a:spcPts val="1840"/>
              </a:lnSpc>
            </a:pPr>
            <a:r>
              <a:rPr lang="en-US" sz="1576" b="1" spc="-6">
                <a:solidFill>
                  <a:srgbClr val="D64A29"/>
                </a:solidFill>
                <a:latin typeface="Poppins Bold"/>
                <a:ea typeface="Poppins Bold"/>
                <a:cs typeface="Poppins Bold"/>
                <a:sym typeface="Poppins Bold"/>
              </a:rPr>
              <a:t>20,6%</a:t>
            </a:r>
          </a:p>
        </p:txBody>
      </p:sp>
      <p:sp>
        <p:nvSpPr>
          <p:cNvPr id="44" name="TextBox 44">
            <a:extLst>
              <a:ext uri="{FF2B5EF4-FFF2-40B4-BE49-F238E27FC236}">
                <a16:creationId xmlns:a16="http://schemas.microsoft.com/office/drawing/2014/main" id="{FDD527A5-5535-D33A-2C6C-F9BA18F61C16}"/>
              </a:ext>
            </a:extLst>
          </p:cNvPr>
          <p:cNvSpPr txBox="1"/>
          <p:nvPr/>
        </p:nvSpPr>
        <p:spPr>
          <a:xfrm>
            <a:off x="5619946" y="2630970"/>
            <a:ext cx="688435" cy="654025"/>
          </a:xfrm>
          <a:prstGeom prst="rect">
            <a:avLst/>
          </a:prstGeom>
        </p:spPr>
        <p:txBody>
          <a:bodyPr lIns="0" tIns="0" rIns="0" bIns="0" rtlCol="0" anchor="t">
            <a:spAutoFit/>
          </a:bodyPr>
          <a:lstStyle/>
          <a:p>
            <a:pPr defTabSz="609630">
              <a:lnSpc>
                <a:spcPts val="927"/>
              </a:lnSpc>
            </a:pPr>
            <a:r>
              <a:rPr lang="en-US" sz="757" b="1" spc="-6">
                <a:solidFill>
                  <a:srgbClr val="FFFFFF"/>
                </a:solidFill>
                <a:latin typeface="Poppins Medium"/>
                <a:ea typeface="Poppins Medium"/>
                <a:cs typeface="Poppins Medium"/>
                <a:sym typeface="Poppins Medium"/>
              </a:rPr>
              <a:t>Business &amp; Management</a:t>
            </a:r>
          </a:p>
          <a:p>
            <a:pPr defTabSz="609630">
              <a:lnSpc>
                <a:spcPts val="1461"/>
              </a:lnSpc>
            </a:pPr>
            <a:r>
              <a:rPr lang="en-US" sz="1303" b="1" spc="-15">
                <a:solidFill>
                  <a:srgbClr val="FFFFFF"/>
                </a:solidFill>
                <a:latin typeface="Poppins Bold"/>
                <a:ea typeface="Poppins Bold"/>
                <a:cs typeface="Poppins Bold"/>
                <a:sym typeface="Poppins Bold"/>
              </a:rPr>
              <a:t>383</a:t>
            </a:r>
          </a:p>
          <a:p>
            <a:pPr defTabSz="609630">
              <a:lnSpc>
                <a:spcPts val="1789"/>
              </a:lnSpc>
            </a:pPr>
            <a:r>
              <a:rPr lang="en-US" sz="1576" b="1" spc="-15">
                <a:solidFill>
                  <a:srgbClr val="D64A29"/>
                </a:solidFill>
                <a:latin typeface="Poppins Bold"/>
                <a:ea typeface="Poppins Bold"/>
                <a:cs typeface="Poppins Bold"/>
                <a:sym typeface="Poppins Bold"/>
              </a:rPr>
              <a:t>8,3%</a:t>
            </a:r>
          </a:p>
        </p:txBody>
      </p:sp>
      <p:sp>
        <p:nvSpPr>
          <p:cNvPr id="45" name="TextBox 45">
            <a:extLst>
              <a:ext uri="{FF2B5EF4-FFF2-40B4-BE49-F238E27FC236}">
                <a16:creationId xmlns:a16="http://schemas.microsoft.com/office/drawing/2014/main" id="{6AD7DF8D-A68E-4D38-1336-A9FE556C3D82}"/>
              </a:ext>
            </a:extLst>
          </p:cNvPr>
          <p:cNvSpPr txBox="1"/>
          <p:nvPr/>
        </p:nvSpPr>
        <p:spPr>
          <a:xfrm>
            <a:off x="6771573" y="5436232"/>
            <a:ext cx="1135071" cy="115416"/>
          </a:xfrm>
          <a:prstGeom prst="rect">
            <a:avLst/>
          </a:prstGeom>
        </p:spPr>
        <p:txBody>
          <a:bodyPr lIns="0" tIns="0" rIns="0" bIns="0" rtlCol="0" anchor="t">
            <a:spAutoFit/>
          </a:bodyPr>
          <a:lstStyle/>
          <a:p>
            <a:pPr defTabSz="609630">
              <a:lnSpc>
                <a:spcPts val="909"/>
              </a:lnSpc>
            </a:pPr>
            <a:r>
              <a:rPr lang="en-US" sz="757" b="1" spc="-6">
                <a:solidFill>
                  <a:srgbClr val="FFFFFF"/>
                </a:solidFill>
                <a:latin typeface="Poppins Medium"/>
                <a:ea typeface="Poppins Medium"/>
                <a:cs typeface="Poppins Medium"/>
                <a:sym typeface="Poppins Medium"/>
              </a:rPr>
              <a:t>Science &amp; Technologie</a:t>
            </a:r>
          </a:p>
        </p:txBody>
      </p:sp>
      <p:grpSp>
        <p:nvGrpSpPr>
          <p:cNvPr id="46" name="Group 46">
            <a:extLst>
              <a:ext uri="{FF2B5EF4-FFF2-40B4-BE49-F238E27FC236}">
                <a16:creationId xmlns:a16="http://schemas.microsoft.com/office/drawing/2014/main" id="{CEFCDC23-754E-8A5C-18EC-CABEAA497F23}"/>
              </a:ext>
            </a:extLst>
          </p:cNvPr>
          <p:cNvGrpSpPr>
            <a:grpSpLocks noChangeAspect="1"/>
          </p:cNvGrpSpPr>
          <p:nvPr/>
        </p:nvGrpSpPr>
        <p:grpSpPr>
          <a:xfrm>
            <a:off x="9029167" y="3165002"/>
            <a:ext cx="2054209" cy="2778515"/>
            <a:chOff x="0" y="0"/>
            <a:chExt cx="4108418" cy="5557029"/>
          </a:xfrm>
        </p:grpSpPr>
        <p:sp>
          <p:nvSpPr>
            <p:cNvPr id="47" name="Freeform 47">
              <a:extLst>
                <a:ext uri="{FF2B5EF4-FFF2-40B4-BE49-F238E27FC236}">
                  <a16:creationId xmlns:a16="http://schemas.microsoft.com/office/drawing/2014/main" id="{FDDBB744-AF0B-7B5D-73B3-91211EEAFE70}"/>
                </a:ext>
              </a:extLst>
            </p:cNvPr>
            <p:cNvSpPr/>
            <p:nvPr/>
          </p:nvSpPr>
          <p:spPr>
            <a:xfrm>
              <a:off x="0" y="0"/>
              <a:ext cx="4108450" cy="5557012"/>
            </a:xfrm>
            <a:custGeom>
              <a:avLst/>
              <a:gdLst/>
              <a:ahLst/>
              <a:cxnLst/>
              <a:rect l="l" t="t" r="r" b="b"/>
              <a:pathLst>
                <a:path w="4108450" h="5557012">
                  <a:moveTo>
                    <a:pt x="0" y="0"/>
                  </a:moveTo>
                  <a:lnTo>
                    <a:pt x="4108450" y="0"/>
                  </a:lnTo>
                  <a:lnTo>
                    <a:pt x="4108450" y="5557012"/>
                  </a:lnTo>
                  <a:lnTo>
                    <a:pt x="0" y="5557012"/>
                  </a:lnTo>
                  <a:lnTo>
                    <a:pt x="0" y="0"/>
                  </a:lnTo>
                  <a:close/>
                </a:path>
              </a:pathLst>
            </a:custGeom>
            <a:blipFill>
              <a:blip r:embed="rId13"/>
              <a:stretch>
                <a:fillRect t="-15" b="-16"/>
              </a:stretch>
            </a:blipFill>
          </p:spPr>
          <p:txBody>
            <a:bodyPr/>
            <a:lstStyle/>
            <a:p>
              <a:endParaRPr lang="fr-FR"/>
            </a:p>
          </p:txBody>
        </p:sp>
      </p:grpSp>
      <p:sp>
        <p:nvSpPr>
          <p:cNvPr id="48" name="TextBox 48">
            <a:extLst>
              <a:ext uri="{FF2B5EF4-FFF2-40B4-BE49-F238E27FC236}">
                <a16:creationId xmlns:a16="http://schemas.microsoft.com/office/drawing/2014/main" id="{60538640-0C81-82F2-15F0-352C3BED5640}"/>
              </a:ext>
            </a:extLst>
          </p:cNvPr>
          <p:cNvSpPr txBox="1"/>
          <p:nvPr/>
        </p:nvSpPr>
        <p:spPr>
          <a:xfrm>
            <a:off x="10859724" y="2910941"/>
            <a:ext cx="640306" cy="551433"/>
          </a:xfrm>
          <a:prstGeom prst="rect">
            <a:avLst/>
          </a:prstGeom>
        </p:spPr>
        <p:txBody>
          <a:bodyPr lIns="0" tIns="0" rIns="0" bIns="0" rtlCol="0" anchor="t">
            <a:spAutoFit/>
          </a:bodyPr>
          <a:lstStyle/>
          <a:p>
            <a:pPr defTabSz="609630">
              <a:lnSpc>
                <a:spcPts val="945"/>
              </a:lnSpc>
            </a:pPr>
            <a:r>
              <a:rPr lang="en-US" sz="788" b="1" spc="-6" err="1">
                <a:solidFill>
                  <a:srgbClr val="FFFFFF"/>
                </a:solidFill>
                <a:latin typeface="Poppins Medium"/>
                <a:ea typeface="Poppins Medium"/>
                <a:cs typeface="Poppins Medium"/>
                <a:sym typeface="Poppins Medium"/>
              </a:rPr>
              <a:t>YouCode</a:t>
            </a:r>
            <a:endParaRPr lang="en-US" sz="788" b="1" spc="-6">
              <a:solidFill>
                <a:srgbClr val="FFFFFF"/>
              </a:solidFill>
              <a:latin typeface="Poppins Medium"/>
              <a:ea typeface="Poppins Medium"/>
              <a:cs typeface="Poppins Medium"/>
              <a:sym typeface="Poppins Medium"/>
            </a:endParaRPr>
          </a:p>
          <a:p>
            <a:pPr defTabSz="609630">
              <a:lnSpc>
                <a:spcPts val="1503"/>
              </a:lnSpc>
            </a:pPr>
            <a:r>
              <a:rPr lang="en-US" sz="1303" b="1" spc="-15">
                <a:solidFill>
                  <a:srgbClr val="FFFFFF"/>
                </a:solidFill>
                <a:latin typeface="Poppins Bold"/>
                <a:ea typeface="Poppins Bold"/>
                <a:cs typeface="Poppins Bold"/>
                <a:sym typeface="Poppins Bold"/>
              </a:rPr>
              <a:t>509</a:t>
            </a:r>
          </a:p>
          <a:p>
            <a:pPr defTabSz="609630">
              <a:lnSpc>
                <a:spcPts val="1867"/>
              </a:lnSpc>
            </a:pPr>
            <a:r>
              <a:rPr lang="en-US" sz="1607" b="1" spc="-6">
                <a:solidFill>
                  <a:srgbClr val="D64A29"/>
                </a:solidFill>
                <a:latin typeface="Poppins Bold"/>
                <a:ea typeface="Poppins Bold"/>
                <a:cs typeface="Poppins Bold"/>
                <a:sym typeface="Poppins Bold"/>
              </a:rPr>
              <a:t>12,3%</a:t>
            </a:r>
          </a:p>
        </p:txBody>
      </p:sp>
      <p:sp>
        <p:nvSpPr>
          <p:cNvPr id="49" name="TextBox 49">
            <a:extLst>
              <a:ext uri="{FF2B5EF4-FFF2-40B4-BE49-F238E27FC236}">
                <a16:creationId xmlns:a16="http://schemas.microsoft.com/office/drawing/2014/main" id="{DA7EBF0A-6163-A77D-A654-55CA9F6303A8}"/>
              </a:ext>
            </a:extLst>
          </p:cNvPr>
          <p:cNvSpPr txBox="1"/>
          <p:nvPr/>
        </p:nvSpPr>
        <p:spPr>
          <a:xfrm>
            <a:off x="8674458" y="2637933"/>
            <a:ext cx="738489" cy="564257"/>
          </a:xfrm>
          <a:prstGeom prst="rect">
            <a:avLst/>
          </a:prstGeom>
        </p:spPr>
        <p:txBody>
          <a:bodyPr lIns="0" tIns="0" rIns="0" bIns="0" rtlCol="0" anchor="t">
            <a:spAutoFit/>
          </a:bodyPr>
          <a:lstStyle/>
          <a:p>
            <a:pPr defTabSz="609630">
              <a:lnSpc>
                <a:spcPts val="944"/>
              </a:lnSpc>
            </a:pPr>
            <a:r>
              <a:rPr lang="fr-MA" sz="800" spc="-6" err="1">
                <a:solidFill>
                  <a:schemeClr val="bg1"/>
                </a:solidFill>
                <a:latin typeface="Poppins Medium"/>
                <a:cs typeface="Poppins Medium"/>
                <a:sym typeface="Poppins Medium"/>
              </a:rPr>
              <a:t>Cultur.Ed</a:t>
            </a:r>
            <a:endParaRPr lang="en-US" err="1"/>
          </a:p>
          <a:p>
            <a:pPr defTabSz="609630">
              <a:lnSpc>
                <a:spcPts val="1564"/>
              </a:lnSpc>
            </a:pPr>
            <a:r>
              <a:rPr lang="en-US" sz="1300" b="1" spc="-15">
                <a:solidFill>
                  <a:srgbClr val="FFFFFF"/>
                </a:solidFill>
                <a:latin typeface="Poppins Bold"/>
                <a:ea typeface="Poppins Bold"/>
                <a:cs typeface="Poppins Bold"/>
                <a:sym typeface="Poppins Bold"/>
              </a:rPr>
              <a:t>213</a:t>
            </a:r>
            <a:endParaRPr lang="en-US" sz="1300" b="1" spc="-15">
              <a:solidFill>
                <a:srgbClr val="FFFFFF"/>
              </a:solidFill>
              <a:latin typeface="Poppins Bold"/>
              <a:ea typeface="Poppins Bold"/>
              <a:cs typeface="Poppins Bold"/>
            </a:endParaRPr>
          </a:p>
          <a:p>
            <a:pPr defTabSz="609630">
              <a:lnSpc>
                <a:spcPts val="1928"/>
              </a:lnSpc>
            </a:pPr>
            <a:r>
              <a:rPr lang="en-US" sz="1600" b="1" spc="-12">
                <a:solidFill>
                  <a:srgbClr val="D64A29"/>
                </a:solidFill>
                <a:latin typeface="Poppins Bold"/>
                <a:ea typeface="Poppins Bold"/>
                <a:cs typeface="Poppins Bold"/>
                <a:sym typeface="Poppins Bold"/>
              </a:rPr>
              <a:t>5,1%</a:t>
            </a:r>
            <a:endParaRPr lang="en-US" sz="1600" b="1" spc="-12">
              <a:solidFill>
                <a:srgbClr val="D64A29"/>
              </a:solidFill>
              <a:latin typeface="Poppins Bold"/>
              <a:ea typeface="Poppins Bold"/>
              <a:cs typeface="Poppins Bold"/>
            </a:endParaRPr>
          </a:p>
        </p:txBody>
      </p:sp>
      <p:sp>
        <p:nvSpPr>
          <p:cNvPr id="50" name="TextBox 50">
            <a:extLst>
              <a:ext uri="{FF2B5EF4-FFF2-40B4-BE49-F238E27FC236}">
                <a16:creationId xmlns:a16="http://schemas.microsoft.com/office/drawing/2014/main" id="{EAB5CE73-CE89-5D19-FDAE-7750E6F3148D}"/>
              </a:ext>
            </a:extLst>
          </p:cNvPr>
          <p:cNvSpPr txBox="1"/>
          <p:nvPr/>
        </p:nvSpPr>
        <p:spPr>
          <a:xfrm>
            <a:off x="10000185" y="5429543"/>
            <a:ext cx="875945" cy="551433"/>
          </a:xfrm>
          <a:prstGeom prst="rect">
            <a:avLst/>
          </a:prstGeom>
        </p:spPr>
        <p:txBody>
          <a:bodyPr lIns="0" tIns="0" rIns="0" bIns="0" rtlCol="0" anchor="t">
            <a:spAutoFit/>
          </a:bodyPr>
          <a:lstStyle/>
          <a:p>
            <a:pPr defTabSz="609630">
              <a:lnSpc>
                <a:spcPts val="945"/>
              </a:lnSpc>
            </a:pPr>
            <a:r>
              <a:rPr lang="en-US" sz="788" b="1" spc="-12">
                <a:solidFill>
                  <a:srgbClr val="FFFFFF"/>
                </a:solidFill>
                <a:latin typeface="Poppins Medium"/>
                <a:ea typeface="Poppins Medium"/>
                <a:cs typeface="Poppins Medium"/>
                <a:sym typeface="Poppins Medium"/>
              </a:rPr>
              <a:t>1337</a:t>
            </a:r>
          </a:p>
          <a:p>
            <a:pPr defTabSz="609630">
              <a:lnSpc>
                <a:spcPts val="1515"/>
              </a:lnSpc>
            </a:pPr>
            <a:r>
              <a:rPr lang="en-US" sz="1303" b="1" spc="-12">
                <a:solidFill>
                  <a:srgbClr val="FFFFFF"/>
                </a:solidFill>
                <a:latin typeface="Poppins Bold"/>
                <a:ea typeface="Poppins Bold"/>
                <a:cs typeface="Poppins Bold"/>
                <a:sym typeface="Poppins Bold"/>
              </a:rPr>
              <a:t>3423</a:t>
            </a:r>
          </a:p>
          <a:p>
            <a:pPr defTabSz="609630">
              <a:lnSpc>
                <a:spcPts val="1879"/>
              </a:lnSpc>
            </a:pPr>
            <a:r>
              <a:rPr lang="en-US" sz="1607" b="1" spc="-6">
                <a:solidFill>
                  <a:srgbClr val="D64A29"/>
                </a:solidFill>
                <a:latin typeface="Poppins Bold"/>
                <a:ea typeface="Poppins Bold"/>
                <a:cs typeface="Poppins Bold"/>
                <a:sym typeface="Poppins Bold"/>
              </a:rPr>
              <a:t>82,6%</a:t>
            </a:r>
          </a:p>
        </p:txBody>
      </p:sp>
      <p:sp>
        <p:nvSpPr>
          <p:cNvPr id="51" name="TextBox 51">
            <a:extLst>
              <a:ext uri="{FF2B5EF4-FFF2-40B4-BE49-F238E27FC236}">
                <a16:creationId xmlns:a16="http://schemas.microsoft.com/office/drawing/2014/main" id="{82542666-D131-BFD7-EDE8-1E229565BD6C}"/>
              </a:ext>
            </a:extLst>
          </p:cNvPr>
          <p:cNvSpPr txBox="1"/>
          <p:nvPr/>
        </p:nvSpPr>
        <p:spPr>
          <a:xfrm>
            <a:off x="1695326" y="3824230"/>
            <a:ext cx="1060760" cy="589905"/>
          </a:xfrm>
          <a:prstGeom prst="rect">
            <a:avLst/>
          </a:prstGeom>
        </p:spPr>
        <p:txBody>
          <a:bodyPr lIns="0" tIns="0" rIns="0" bIns="0" rtlCol="0" anchor="t">
            <a:spAutoFit/>
          </a:bodyPr>
          <a:lstStyle/>
          <a:p>
            <a:pPr algn="ctr" defTabSz="609630">
              <a:lnSpc>
                <a:spcPts val="1204"/>
              </a:lnSpc>
            </a:pPr>
            <a:r>
              <a:rPr lang="en-US" sz="1000" b="1" spc="-6">
                <a:solidFill>
                  <a:srgbClr val="3B3B3D"/>
                </a:solidFill>
                <a:latin typeface="Poppins Bold"/>
                <a:ea typeface="Poppins Bold"/>
                <a:cs typeface="Poppins Bold"/>
                <a:sym typeface="Poppins Bold"/>
              </a:rPr>
              <a:t>Conventional Programs</a:t>
            </a:r>
          </a:p>
          <a:p>
            <a:pPr algn="ctr" defTabSz="609630">
              <a:lnSpc>
                <a:spcPts val="1131"/>
              </a:lnSpc>
            </a:pPr>
            <a:r>
              <a:rPr lang="en-US" sz="939" spc="-5">
                <a:solidFill>
                  <a:srgbClr val="3B3B3D"/>
                </a:solidFill>
                <a:latin typeface="Poppins Light"/>
                <a:ea typeface="Poppins Light"/>
                <a:cs typeface="Poppins Light"/>
                <a:sym typeface="Poppins Light"/>
              </a:rPr>
              <a:t>Breakdown by cycle</a:t>
            </a:r>
          </a:p>
        </p:txBody>
      </p:sp>
      <p:sp>
        <p:nvSpPr>
          <p:cNvPr id="52" name="TextBox 52">
            <a:extLst>
              <a:ext uri="{FF2B5EF4-FFF2-40B4-BE49-F238E27FC236}">
                <a16:creationId xmlns:a16="http://schemas.microsoft.com/office/drawing/2014/main" id="{9106D87A-E72D-CB81-087B-7EF4417AE96A}"/>
              </a:ext>
            </a:extLst>
          </p:cNvPr>
          <p:cNvSpPr txBox="1"/>
          <p:nvPr/>
        </p:nvSpPr>
        <p:spPr>
          <a:xfrm>
            <a:off x="1858710" y="4433492"/>
            <a:ext cx="863624" cy="364908"/>
          </a:xfrm>
          <a:prstGeom prst="rect">
            <a:avLst/>
          </a:prstGeom>
        </p:spPr>
        <p:txBody>
          <a:bodyPr lIns="0" tIns="0" rIns="0" bIns="0" rtlCol="0" anchor="t">
            <a:spAutoFit/>
          </a:bodyPr>
          <a:lstStyle/>
          <a:p>
            <a:pPr defTabSz="609630">
              <a:lnSpc>
                <a:spcPts val="2874"/>
              </a:lnSpc>
            </a:pPr>
            <a:r>
              <a:rPr lang="en-US" sz="2395" b="1" spc="-15">
                <a:solidFill>
                  <a:srgbClr val="F26522"/>
                </a:solidFill>
                <a:latin typeface="Poppins Bold"/>
                <a:ea typeface="Poppins Bold"/>
                <a:cs typeface="Poppins Bold"/>
                <a:sym typeface="Poppins Bold"/>
              </a:rPr>
              <a:t>4 611</a:t>
            </a:r>
          </a:p>
        </p:txBody>
      </p:sp>
      <p:sp>
        <p:nvSpPr>
          <p:cNvPr id="53" name="TextBox 53">
            <a:extLst>
              <a:ext uri="{FF2B5EF4-FFF2-40B4-BE49-F238E27FC236}">
                <a16:creationId xmlns:a16="http://schemas.microsoft.com/office/drawing/2014/main" id="{F9579F1F-D3FE-0D49-9651-869C055FC9AB}"/>
              </a:ext>
            </a:extLst>
          </p:cNvPr>
          <p:cNvSpPr txBox="1"/>
          <p:nvPr/>
        </p:nvSpPr>
        <p:spPr>
          <a:xfrm>
            <a:off x="1905987" y="4784623"/>
            <a:ext cx="639151" cy="153888"/>
          </a:xfrm>
          <a:prstGeom prst="rect">
            <a:avLst/>
          </a:prstGeom>
        </p:spPr>
        <p:txBody>
          <a:bodyPr lIns="0" tIns="0" rIns="0" bIns="0" rtlCol="0" anchor="t">
            <a:spAutoFit/>
          </a:bodyPr>
          <a:lstStyle/>
          <a:p>
            <a:pPr algn="ctr" defTabSz="609630">
              <a:lnSpc>
                <a:spcPts val="1200"/>
              </a:lnSpc>
            </a:pPr>
            <a:r>
              <a:rPr lang="en-US" sz="1000" b="1" spc="-6">
                <a:solidFill>
                  <a:srgbClr val="3B3B3D"/>
                </a:solidFill>
                <a:latin typeface="Poppins Bold"/>
                <a:ea typeface="Poppins Bold"/>
                <a:cs typeface="Poppins Bold"/>
                <a:sym typeface="Poppins Bold"/>
              </a:rPr>
              <a:t>Students</a:t>
            </a:r>
          </a:p>
        </p:txBody>
      </p:sp>
      <p:sp>
        <p:nvSpPr>
          <p:cNvPr id="54" name="TextBox 54">
            <a:extLst>
              <a:ext uri="{FF2B5EF4-FFF2-40B4-BE49-F238E27FC236}">
                <a16:creationId xmlns:a16="http://schemas.microsoft.com/office/drawing/2014/main" id="{F7E76AA0-10B1-B9FD-0983-DD925FBF4166}"/>
              </a:ext>
            </a:extLst>
          </p:cNvPr>
          <p:cNvSpPr txBox="1"/>
          <p:nvPr/>
        </p:nvSpPr>
        <p:spPr>
          <a:xfrm>
            <a:off x="5752335" y="3824230"/>
            <a:ext cx="1060760" cy="589905"/>
          </a:xfrm>
          <a:prstGeom prst="rect">
            <a:avLst/>
          </a:prstGeom>
        </p:spPr>
        <p:txBody>
          <a:bodyPr lIns="0" tIns="0" rIns="0" bIns="0" rtlCol="0" anchor="t">
            <a:spAutoFit/>
          </a:bodyPr>
          <a:lstStyle/>
          <a:p>
            <a:pPr algn="ctr" defTabSz="609630">
              <a:lnSpc>
                <a:spcPts val="1204"/>
              </a:lnSpc>
            </a:pPr>
            <a:r>
              <a:rPr lang="en-US" sz="1000" b="1" spc="-6">
                <a:solidFill>
                  <a:srgbClr val="3B3B3D"/>
                </a:solidFill>
                <a:latin typeface="Poppins Bold"/>
                <a:ea typeface="Poppins Bold"/>
                <a:cs typeface="Poppins Bold"/>
                <a:sym typeface="Poppins Bold"/>
              </a:rPr>
              <a:t>Conventional Programs</a:t>
            </a:r>
          </a:p>
          <a:p>
            <a:pPr algn="ctr" defTabSz="609630">
              <a:lnSpc>
                <a:spcPts val="1131"/>
              </a:lnSpc>
            </a:pPr>
            <a:r>
              <a:rPr lang="en-US" sz="939" spc="-5">
                <a:solidFill>
                  <a:srgbClr val="3B3B3D"/>
                </a:solidFill>
                <a:latin typeface="Poppins Light"/>
                <a:ea typeface="Poppins Light"/>
                <a:cs typeface="Poppins Light"/>
                <a:sym typeface="Poppins Light"/>
              </a:rPr>
              <a:t>Breakdown by cycle</a:t>
            </a:r>
          </a:p>
        </p:txBody>
      </p:sp>
      <p:sp>
        <p:nvSpPr>
          <p:cNvPr id="55" name="TextBox 55">
            <a:extLst>
              <a:ext uri="{FF2B5EF4-FFF2-40B4-BE49-F238E27FC236}">
                <a16:creationId xmlns:a16="http://schemas.microsoft.com/office/drawing/2014/main" id="{9CC24921-DB72-9598-B5B8-D09E07E41DAE}"/>
              </a:ext>
            </a:extLst>
          </p:cNvPr>
          <p:cNvSpPr txBox="1"/>
          <p:nvPr/>
        </p:nvSpPr>
        <p:spPr>
          <a:xfrm>
            <a:off x="5907948" y="4438748"/>
            <a:ext cx="863624" cy="364908"/>
          </a:xfrm>
          <a:prstGeom prst="rect">
            <a:avLst/>
          </a:prstGeom>
        </p:spPr>
        <p:txBody>
          <a:bodyPr lIns="0" tIns="0" rIns="0" bIns="0" rtlCol="0" anchor="t">
            <a:spAutoFit/>
          </a:bodyPr>
          <a:lstStyle/>
          <a:p>
            <a:pPr defTabSz="609630">
              <a:lnSpc>
                <a:spcPts val="2874"/>
              </a:lnSpc>
            </a:pPr>
            <a:r>
              <a:rPr lang="en-US" sz="2395" b="1" spc="-15">
                <a:solidFill>
                  <a:srgbClr val="F26522"/>
                </a:solidFill>
                <a:latin typeface="Poppins Bold"/>
                <a:ea typeface="Poppins Bold"/>
                <a:cs typeface="Poppins Bold"/>
                <a:sym typeface="Poppins Bold"/>
              </a:rPr>
              <a:t>4 611</a:t>
            </a:r>
          </a:p>
        </p:txBody>
      </p:sp>
      <p:sp>
        <p:nvSpPr>
          <p:cNvPr id="56" name="TextBox 56">
            <a:extLst>
              <a:ext uri="{FF2B5EF4-FFF2-40B4-BE49-F238E27FC236}">
                <a16:creationId xmlns:a16="http://schemas.microsoft.com/office/drawing/2014/main" id="{39A60885-CCC5-E686-E43E-630105832AEC}"/>
              </a:ext>
            </a:extLst>
          </p:cNvPr>
          <p:cNvSpPr txBox="1"/>
          <p:nvPr/>
        </p:nvSpPr>
        <p:spPr>
          <a:xfrm>
            <a:off x="5962962" y="4784623"/>
            <a:ext cx="639151" cy="153888"/>
          </a:xfrm>
          <a:prstGeom prst="rect">
            <a:avLst/>
          </a:prstGeom>
        </p:spPr>
        <p:txBody>
          <a:bodyPr lIns="0" tIns="0" rIns="0" bIns="0" rtlCol="0" anchor="t">
            <a:spAutoFit/>
          </a:bodyPr>
          <a:lstStyle/>
          <a:p>
            <a:pPr algn="ctr" defTabSz="609630">
              <a:lnSpc>
                <a:spcPts val="1200"/>
              </a:lnSpc>
            </a:pPr>
            <a:r>
              <a:rPr lang="en-US" sz="1000" b="1" spc="-6">
                <a:solidFill>
                  <a:srgbClr val="3B3B3D"/>
                </a:solidFill>
                <a:latin typeface="Poppins Bold"/>
                <a:ea typeface="Poppins Bold"/>
                <a:cs typeface="Poppins Bold"/>
                <a:sym typeface="Poppins Bold"/>
              </a:rPr>
              <a:t>Students</a:t>
            </a:r>
          </a:p>
        </p:txBody>
      </p:sp>
      <p:sp>
        <p:nvSpPr>
          <p:cNvPr id="57" name="TextBox 57">
            <a:extLst>
              <a:ext uri="{FF2B5EF4-FFF2-40B4-BE49-F238E27FC236}">
                <a16:creationId xmlns:a16="http://schemas.microsoft.com/office/drawing/2014/main" id="{A68DB565-6CDA-C00C-AAEA-C9327AD6D807}"/>
              </a:ext>
            </a:extLst>
          </p:cNvPr>
          <p:cNvSpPr txBox="1"/>
          <p:nvPr/>
        </p:nvSpPr>
        <p:spPr>
          <a:xfrm>
            <a:off x="9642079" y="3893222"/>
            <a:ext cx="895197" cy="307777"/>
          </a:xfrm>
          <a:prstGeom prst="rect">
            <a:avLst/>
          </a:prstGeom>
        </p:spPr>
        <p:txBody>
          <a:bodyPr lIns="0" tIns="0" rIns="0" bIns="0" rtlCol="0" anchor="t">
            <a:spAutoFit/>
          </a:bodyPr>
          <a:lstStyle/>
          <a:p>
            <a:pPr algn="ctr" defTabSz="609630">
              <a:lnSpc>
                <a:spcPts val="1200"/>
              </a:lnSpc>
            </a:pPr>
            <a:r>
              <a:rPr lang="en-US" sz="1000" b="1" spc="-6">
                <a:solidFill>
                  <a:srgbClr val="3B3B3D"/>
                </a:solidFill>
                <a:latin typeface="Poppins Bold"/>
                <a:ea typeface="Poppins Bold"/>
                <a:cs typeface="Poppins Bold"/>
                <a:sym typeface="Poppins Bold"/>
              </a:rPr>
              <a:t>Specific Programs</a:t>
            </a:r>
          </a:p>
        </p:txBody>
      </p:sp>
      <p:sp>
        <p:nvSpPr>
          <p:cNvPr id="58" name="TextBox 58">
            <a:extLst>
              <a:ext uri="{FF2B5EF4-FFF2-40B4-BE49-F238E27FC236}">
                <a16:creationId xmlns:a16="http://schemas.microsoft.com/office/drawing/2014/main" id="{590CCE7B-AE83-C24B-E88E-37F2674D211F}"/>
              </a:ext>
            </a:extLst>
          </p:cNvPr>
          <p:cNvSpPr txBox="1"/>
          <p:nvPr/>
        </p:nvSpPr>
        <p:spPr>
          <a:xfrm>
            <a:off x="9706379" y="4363160"/>
            <a:ext cx="830897" cy="364908"/>
          </a:xfrm>
          <a:prstGeom prst="rect">
            <a:avLst/>
          </a:prstGeom>
        </p:spPr>
        <p:txBody>
          <a:bodyPr lIns="0" tIns="0" rIns="0" bIns="0" rtlCol="0" anchor="t">
            <a:spAutoFit/>
          </a:bodyPr>
          <a:lstStyle/>
          <a:p>
            <a:pPr defTabSz="609630">
              <a:lnSpc>
                <a:spcPts val="2874"/>
              </a:lnSpc>
            </a:pPr>
            <a:r>
              <a:rPr lang="en-US" sz="2395" b="1" spc="-15">
                <a:solidFill>
                  <a:srgbClr val="F26522"/>
                </a:solidFill>
                <a:latin typeface="Poppins Bold"/>
                <a:ea typeface="Poppins Bold"/>
                <a:cs typeface="Poppins Bold"/>
                <a:sym typeface="Poppins Bold"/>
              </a:rPr>
              <a:t>4145</a:t>
            </a:r>
          </a:p>
        </p:txBody>
      </p:sp>
      <p:sp>
        <p:nvSpPr>
          <p:cNvPr id="59" name="TextBox 59">
            <a:extLst>
              <a:ext uri="{FF2B5EF4-FFF2-40B4-BE49-F238E27FC236}">
                <a16:creationId xmlns:a16="http://schemas.microsoft.com/office/drawing/2014/main" id="{12F1EE80-C42B-7ED6-5032-369EFBE5F429}"/>
              </a:ext>
            </a:extLst>
          </p:cNvPr>
          <p:cNvSpPr txBox="1"/>
          <p:nvPr/>
        </p:nvSpPr>
        <p:spPr>
          <a:xfrm>
            <a:off x="9769950" y="4716053"/>
            <a:ext cx="639151" cy="153888"/>
          </a:xfrm>
          <a:prstGeom prst="rect">
            <a:avLst/>
          </a:prstGeom>
        </p:spPr>
        <p:txBody>
          <a:bodyPr lIns="0" tIns="0" rIns="0" bIns="0" rtlCol="0" anchor="t">
            <a:spAutoFit/>
          </a:bodyPr>
          <a:lstStyle/>
          <a:p>
            <a:pPr defTabSz="609630">
              <a:lnSpc>
                <a:spcPts val="1200"/>
              </a:lnSpc>
            </a:pPr>
            <a:r>
              <a:rPr lang="en-US" sz="1000" b="1" spc="-6">
                <a:solidFill>
                  <a:srgbClr val="3B3B3D"/>
                </a:solidFill>
                <a:latin typeface="Poppins Bold"/>
                <a:ea typeface="Poppins Bold"/>
                <a:cs typeface="Poppins Bold"/>
                <a:sym typeface="Poppins Bold"/>
              </a:rPr>
              <a:t>Étudiants</a:t>
            </a:r>
          </a:p>
        </p:txBody>
      </p:sp>
      <p:sp>
        <p:nvSpPr>
          <p:cNvPr id="60" name="TextBox 60">
            <a:extLst>
              <a:ext uri="{FF2B5EF4-FFF2-40B4-BE49-F238E27FC236}">
                <a16:creationId xmlns:a16="http://schemas.microsoft.com/office/drawing/2014/main" id="{BDD24DC0-A265-CE69-BAF7-F80E3FA0EDE5}"/>
              </a:ext>
            </a:extLst>
          </p:cNvPr>
          <p:cNvSpPr txBox="1"/>
          <p:nvPr/>
        </p:nvSpPr>
        <p:spPr>
          <a:xfrm>
            <a:off x="6665514" y="1313253"/>
            <a:ext cx="724282" cy="128240"/>
          </a:xfrm>
          <a:prstGeom prst="rect">
            <a:avLst/>
          </a:prstGeom>
        </p:spPr>
        <p:txBody>
          <a:bodyPr lIns="0" tIns="0" rIns="0" bIns="0" rtlCol="0" anchor="t">
            <a:spAutoFit/>
          </a:bodyPr>
          <a:lstStyle/>
          <a:p>
            <a:pPr defTabSz="609630">
              <a:lnSpc>
                <a:spcPts val="1018"/>
              </a:lnSpc>
            </a:pPr>
            <a:r>
              <a:rPr lang="en-US" sz="849" b="1" spc="-6">
                <a:solidFill>
                  <a:srgbClr val="FFFFFF"/>
                </a:solidFill>
                <a:latin typeface="Poppins Bold"/>
                <a:ea typeface="Poppins Bold"/>
                <a:cs typeface="Poppins Bold"/>
                <a:sym typeface="Poppins Bold"/>
              </a:rPr>
              <a:t>Nationalités</a:t>
            </a:r>
          </a:p>
        </p:txBody>
      </p:sp>
      <p:sp>
        <p:nvSpPr>
          <p:cNvPr id="61" name="TextBox 61">
            <a:extLst>
              <a:ext uri="{FF2B5EF4-FFF2-40B4-BE49-F238E27FC236}">
                <a16:creationId xmlns:a16="http://schemas.microsoft.com/office/drawing/2014/main" id="{8DBA89F5-C092-1150-C981-216BC6E83BE1}"/>
              </a:ext>
            </a:extLst>
          </p:cNvPr>
          <p:cNvSpPr txBox="1"/>
          <p:nvPr/>
        </p:nvSpPr>
        <p:spPr>
          <a:xfrm>
            <a:off x="7564259" y="1313253"/>
            <a:ext cx="968737" cy="128240"/>
          </a:xfrm>
          <a:prstGeom prst="rect">
            <a:avLst/>
          </a:prstGeom>
        </p:spPr>
        <p:txBody>
          <a:bodyPr lIns="0" tIns="0" rIns="0" bIns="0" rtlCol="0" anchor="t">
            <a:spAutoFit/>
          </a:bodyPr>
          <a:lstStyle/>
          <a:p>
            <a:pPr defTabSz="609630">
              <a:lnSpc>
                <a:spcPts val="1018"/>
              </a:lnSpc>
            </a:pPr>
            <a:r>
              <a:rPr lang="en-US" sz="849" b="1" spc="-6">
                <a:solidFill>
                  <a:srgbClr val="FFFFFF"/>
                </a:solidFill>
                <a:latin typeface="Poppins Bold"/>
                <a:ea typeface="Poppins Bold"/>
                <a:cs typeface="Poppins Bold"/>
                <a:sym typeface="Poppins Bold"/>
              </a:rPr>
              <a:t>Programs</a:t>
            </a:r>
          </a:p>
        </p:txBody>
      </p:sp>
      <p:sp>
        <p:nvSpPr>
          <p:cNvPr id="62" name="TextBox 62">
            <a:extLst>
              <a:ext uri="{FF2B5EF4-FFF2-40B4-BE49-F238E27FC236}">
                <a16:creationId xmlns:a16="http://schemas.microsoft.com/office/drawing/2014/main" id="{746FB035-1EED-E975-75C1-7CFCA0B4F3F9}"/>
              </a:ext>
            </a:extLst>
          </p:cNvPr>
          <p:cNvSpPr txBox="1"/>
          <p:nvPr/>
        </p:nvSpPr>
        <p:spPr>
          <a:xfrm>
            <a:off x="9643134" y="1308482"/>
            <a:ext cx="1458026" cy="256480"/>
          </a:xfrm>
          <a:prstGeom prst="rect">
            <a:avLst/>
          </a:prstGeom>
        </p:spPr>
        <p:txBody>
          <a:bodyPr lIns="0" tIns="0" rIns="0" bIns="0" rtlCol="0" anchor="t">
            <a:spAutoFit/>
          </a:bodyPr>
          <a:lstStyle/>
          <a:p>
            <a:pPr defTabSz="609630">
              <a:lnSpc>
                <a:spcPts val="1035"/>
              </a:lnSpc>
            </a:pPr>
            <a:r>
              <a:rPr lang="en-US" sz="849" b="1" spc="-6">
                <a:solidFill>
                  <a:srgbClr val="FFFFFF"/>
                </a:solidFill>
                <a:latin typeface="Poppins Bold"/>
                <a:ea typeface="Poppins Bold"/>
                <a:cs typeface="Poppins Bold"/>
                <a:sym typeface="Poppins Bold"/>
              </a:rPr>
              <a:t>International exchange students</a:t>
            </a:r>
          </a:p>
        </p:txBody>
      </p:sp>
      <p:sp>
        <p:nvSpPr>
          <p:cNvPr id="64" name="TextBox 64">
            <a:extLst>
              <a:ext uri="{FF2B5EF4-FFF2-40B4-BE49-F238E27FC236}">
                <a16:creationId xmlns:a16="http://schemas.microsoft.com/office/drawing/2014/main" id="{9F663EE4-7107-CFD3-55EE-A09266CD2EBE}"/>
              </a:ext>
            </a:extLst>
          </p:cNvPr>
          <p:cNvSpPr txBox="1"/>
          <p:nvPr/>
        </p:nvSpPr>
        <p:spPr>
          <a:xfrm>
            <a:off x="6642413" y="1038934"/>
            <a:ext cx="447003" cy="256480"/>
          </a:xfrm>
          <a:prstGeom prst="rect">
            <a:avLst/>
          </a:prstGeom>
        </p:spPr>
        <p:txBody>
          <a:bodyPr lIns="0" tIns="0" rIns="0" bIns="0" rtlCol="0" anchor="t">
            <a:spAutoFit/>
          </a:bodyPr>
          <a:lstStyle/>
          <a:p>
            <a:pPr defTabSz="609630">
              <a:lnSpc>
                <a:spcPts val="2037"/>
              </a:lnSpc>
            </a:pPr>
            <a:r>
              <a:rPr lang="en-US" sz="1697" b="1" spc="-15">
                <a:solidFill>
                  <a:srgbClr val="FFFFFF"/>
                </a:solidFill>
                <a:latin typeface="Poppins Bold"/>
                <a:ea typeface="Poppins Bold"/>
                <a:cs typeface="Poppins Bold"/>
                <a:sym typeface="Poppins Bold"/>
              </a:rPr>
              <a:t>40*</a:t>
            </a:r>
          </a:p>
        </p:txBody>
      </p:sp>
      <p:sp>
        <p:nvSpPr>
          <p:cNvPr id="65" name="TextBox 65">
            <a:extLst>
              <a:ext uri="{FF2B5EF4-FFF2-40B4-BE49-F238E27FC236}">
                <a16:creationId xmlns:a16="http://schemas.microsoft.com/office/drawing/2014/main" id="{9EAB704D-E3D8-04EC-42C2-B7D839B57D0A}"/>
              </a:ext>
            </a:extLst>
          </p:cNvPr>
          <p:cNvSpPr txBox="1"/>
          <p:nvPr/>
        </p:nvSpPr>
        <p:spPr>
          <a:xfrm>
            <a:off x="9605974" y="1041802"/>
            <a:ext cx="670723" cy="256480"/>
          </a:xfrm>
          <a:prstGeom prst="rect">
            <a:avLst/>
          </a:prstGeom>
        </p:spPr>
        <p:txBody>
          <a:bodyPr lIns="0" tIns="0" rIns="0" bIns="0" rtlCol="0" anchor="t">
            <a:spAutoFit/>
          </a:bodyPr>
          <a:lstStyle/>
          <a:p>
            <a:pPr defTabSz="609630">
              <a:lnSpc>
                <a:spcPts val="2037"/>
              </a:lnSpc>
            </a:pPr>
            <a:r>
              <a:rPr lang="en-US" sz="1697" b="1" spc="-12">
                <a:solidFill>
                  <a:srgbClr val="FFFFFF"/>
                </a:solidFill>
                <a:latin typeface="Poppins Bold"/>
                <a:ea typeface="Poppins Bold"/>
                <a:cs typeface="Poppins Bold"/>
                <a:sym typeface="Poppins Bold"/>
              </a:rPr>
              <a:t>130*</a:t>
            </a:r>
          </a:p>
        </p:txBody>
      </p:sp>
      <p:sp>
        <p:nvSpPr>
          <p:cNvPr id="67" name="TextBox 67">
            <a:extLst>
              <a:ext uri="{FF2B5EF4-FFF2-40B4-BE49-F238E27FC236}">
                <a16:creationId xmlns:a16="http://schemas.microsoft.com/office/drawing/2014/main" id="{9CAD4AA2-82D3-CD56-1AA3-B036510464FB}"/>
              </a:ext>
            </a:extLst>
          </p:cNvPr>
          <p:cNvSpPr txBox="1"/>
          <p:nvPr/>
        </p:nvSpPr>
        <p:spPr>
          <a:xfrm>
            <a:off x="7547032" y="1037614"/>
            <a:ext cx="390101" cy="256480"/>
          </a:xfrm>
          <a:prstGeom prst="rect">
            <a:avLst/>
          </a:prstGeom>
        </p:spPr>
        <p:txBody>
          <a:bodyPr lIns="0" tIns="0" rIns="0" bIns="0" rtlCol="0" anchor="t">
            <a:spAutoFit/>
          </a:bodyPr>
          <a:lstStyle/>
          <a:p>
            <a:pPr defTabSz="609630">
              <a:lnSpc>
                <a:spcPts val="2037"/>
              </a:lnSpc>
            </a:pPr>
            <a:r>
              <a:rPr lang="en-US" sz="1697" b="1" spc="-15">
                <a:solidFill>
                  <a:srgbClr val="FFFFFF"/>
                </a:solidFill>
                <a:latin typeface="Poppins Bold"/>
                <a:ea typeface="Poppins Bold"/>
                <a:cs typeface="Poppins Bold"/>
                <a:sym typeface="Poppins Bold"/>
              </a:rPr>
              <a:t>45</a:t>
            </a:r>
          </a:p>
        </p:txBody>
      </p:sp>
      <p:sp>
        <p:nvSpPr>
          <p:cNvPr id="69" name="object 43">
            <a:extLst>
              <a:ext uri="{FF2B5EF4-FFF2-40B4-BE49-F238E27FC236}">
                <a16:creationId xmlns:a16="http://schemas.microsoft.com/office/drawing/2014/main" id="{55033FAC-0B38-AEBC-50D2-C1DBC9D192A4}"/>
              </a:ext>
            </a:extLst>
          </p:cNvPr>
          <p:cNvSpPr/>
          <p:nvPr/>
        </p:nvSpPr>
        <p:spPr>
          <a:xfrm>
            <a:off x="9075757" y="865740"/>
            <a:ext cx="2748384" cy="693095"/>
          </a:xfrm>
          <a:custGeom>
            <a:avLst/>
            <a:gdLst/>
            <a:ahLst/>
            <a:cxnLst/>
            <a:rect l="l" t="t" r="r" b="b"/>
            <a:pathLst>
              <a:path w="12858750" h="3329940">
                <a:moveTo>
                  <a:pt x="125650" y="0"/>
                </a:moveTo>
                <a:lnTo>
                  <a:pt x="76743" y="9874"/>
                </a:lnTo>
                <a:lnTo>
                  <a:pt x="36803" y="36803"/>
                </a:lnTo>
                <a:lnTo>
                  <a:pt x="9874" y="76743"/>
                </a:lnTo>
                <a:lnTo>
                  <a:pt x="0" y="125650"/>
                </a:lnTo>
                <a:lnTo>
                  <a:pt x="0" y="3204090"/>
                </a:lnTo>
                <a:lnTo>
                  <a:pt x="9874" y="3252997"/>
                </a:lnTo>
                <a:lnTo>
                  <a:pt x="36803" y="3292937"/>
                </a:lnTo>
                <a:lnTo>
                  <a:pt x="76743" y="3319866"/>
                </a:lnTo>
                <a:lnTo>
                  <a:pt x="125650" y="3329741"/>
                </a:lnTo>
                <a:lnTo>
                  <a:pt x="12732596" y="3329741"/>
                </a:lnTo>
                <a:lnTo>
                  <a:pt x="12781503" y="3319866"/>
                </a:lnTo>
                <a:lnTo>
                  <a:pt x="12821443" y="3292937"/>
                </a:lnTo>
                <a:lnTo>
                  <a:pt x="12848372" y="3252997"/>
                </a:lnTo>
                <a:lnTo>
                  <a:pt x="12858247" y="3204090"/>
                </a:lnTo>
                <a:lnTo>
                  <a:pt x="12858247" y="125650"/>
                </a:lnTo>
                <a:lnTo>
                  <a:pt x="12848372" y="76743"/>
                </a:lnTo>
                <a:lnTo>
                  <a:pt x="12821443" y="36803"/>
                </a:lnTo>
                <a:lnTo>
                  <a:pt x="12781503" y="9874"/>
                </a:lnTo>
                <a:lnTo>
                  <a:pt x="12732596" y="0"/>
                </a:lnTo>
                <a:lnTo>
                  <a:pt x="125650" y="0"/>
                </a:lnTo>
                <a:close/>
              </a:path>
            </a:pathLst>
          </a:custGeom>
          <a:solidFill>
            <a:schemeClr val="accent2">
              <a:lumMod val="40000"/>
              <a:lumOff val="60000"/>
            </a:schemeClr>
          </a:solidFill>
          <a:ln w="20941">
            <a:noFill/>
          </a:ln>
        </p:spPr>
        <p:txBody>
          <a:bodyPr wrap="square" lIns="0" tIns="0" rIns="0" bIns="0" rtlCol="0"/>
          <a:lstStyle>
            <a:defPPr>
              <a:defRPr lang="en-M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sz="1092">
              <a:solidFill>
                <a:prstClr val="black"/>
              </a:solidFill>
              <a:latin typeface="Calibri" panose="020F0502020204030204"/>
            </a:endParaRPr>
          </a:p>
        </p:txBody>
      </p:sp>
      <p:sp>
        <p:nvSpPr>
          <p:cNvPr id="70" name="object 43">
            <a:extLst>
              <a:ext uri="{FF2B5EF4-FFF2-40B4-BE49-F238E27FC236}">
                <a16:creationId xmlns:a16="http://schemas.microsoft.com/office/drawing/2014/main" id="{6ED5C2F2-8C69-FDA0-3B82-F84A1C7777C1}"/>
              </a:ext>
            </a:extLst>
          </p:cNvPr>
          <p:cNvSpPr/>
          <p:nvPr/>
        </p:nvSpPr>
        <p:spPr>
          <a:xfrm>
            <a:off x="6207434" y="857178"/>
            <a:ext cx="2748384" cy="693095"/>
          </a:xfrm>
          <a:custGeom>
            <a:avLst/>
            <a:gdLst/>
            <a:ahLst/>
            <a:cxnLst/>
            <a:rect l="l" t="t" r="r" b="b"/>
            <a:pathLst>
              <a:path w="12858750" h="3329940">
                <a:moveTo>
                  <a:pt x="125650" y="0"/>
                </a:moveTo>
                <a:lnTo>
                  <a:pt x="76743" y="9874"/>
                </a:lnTo>
                <a:lnTo>
                  <a:pt x="36803" y="36803"/>
                </a:lnTo>
                <a:lnTo>
                  <a:pt x="9874" y="76743"/>
                </a:lnTo>
                <a:lnTo>
                  <a:pt x="0" y="125650"/>
                </a:lnTo>
                <a:lnTo>
                  <a:pt x="0" y="3204090"/>
                </a:lnTo>
                <a:lnTo>
                  <a:pt x="9874" y="3252997"/>
                </a:lnTo>
                <a:lnTo>
                  <a:pt x="36803" y="3292937"/>
                </a:lnTo>
                <a:lnTo>
                  <a:pt x="76743" y="3319866"/>
                </a:lnTo>
                <a:lnTo>
                  <a:pt x="125650" y="3329741"/>
                </a:lnTo>
                <a:lnTo>
                  <a:pt x="12732596" y="3329741"/>
                </a:lnTo>
                <a:lnTo>
                  <a:pt x="12781503" y="3319866"/>
                </a:lnTo>
                <a:lnTo>
                  <a:pt x="12821443" y="3292937"/>
                </a:lnTo>
                <a:lnTo>
                  <a:pt x="12848372" y="3252997"/>
                </a:lnTo>
                <a:lnTo>
                  <a:pt x="12858247" y="3204090"/>
                </a:lnTo>
                <a:lnTo>
                  <a:pt x="12858247" y="125650"/>
                </a:lnTo>
                <a:lnTo>
                  <a:pt x="12848372" y="76743"/>
                </a:lnTo>
                <a:lnTo>
                  <a:pt x="12821443" y="36803"/>
                </a:lnTo>
                <a:lnTo>
                  <a:pt x="12781503" y="9874"/>
                </a:lnTo>
                <a:lnTo>
                  <a:pt x="12732596" y="0"/>
                </a:lnTo>
                <a:lnTo>
                  <a:pt x="125650" y="0"/>
                </a:lnTo>
                <a:close/>
              </a:path>
            </a:pathLst>
          </a:custGeom>
          <a:solidFill>
            <a:schemeClr val="accent2">
              <a:lumMod val="40000"/>
              <a:lumOff val="60000"/>
            </a:schemeClr>
          </a:solidFill>
          <a:ln w="20941">
            <a:noFill/>
          </a:ln>
        </p:spPr>
        <p:txBody>
          <a:bodyPr wrap="square" lIns="0" tIns="0" rIns="0" bIns="0" rtlCol="0"/>
          <a:lstStyle>
            <a:defPPr>
              <a:defRPr lang="en-M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sz="1092">
              <a:solidFill>
                <a:prstClr val="black"/>
              </a:solidFill>
              <a:latin typeface="Calibri" panose="020F0502020204030204"/>
            </a:endParaRPr>
          </a:p>
        </p:txBody>
      </p:sp>
      <p:sp>
        <p:nvSpPr>
          <p:cNvPr id="71" name="object 20">
            <a:extLst>
              <a:ext uri="{FF2B5EF4-FFF2-40B4-BE49-F238E27FC236}">
                <a16:creationId xmlns:a16="http://schemas.microsoft.com/office/drawing/2014/main" id="{7E68AF5F-1ED7-B30D-40C3-5B818D2B9CCB}"/>
              </a:ext>
            </a:extLst>
          </p:cNvPr>
          <p:cNvSpPr txBox="1"/>
          <p:nvPr/>
        </p:nvSpPr>
        <p:spPr>
          <a:xfrm>
            <a:off x="6736344" y="1309616"/>
            <a:ext cx="578064" cy="170915"/>
          </a:xfrm>
          <a:prstGeom prst="rect">
            <a:avLst/>
          </a:prstGeom>
        </p:spPr>
        <p:txBody>
          <a:bodyPr vert="horz" wrap="square" lIns="0" tIns="9242" rIns="0" bIns="0" rtlCol="0" anchor="t">
            <a:spAutoFit/>
          </a:bodyPr>
          <a:lstStyle>
            <a:defPPr>
              <a:defRPr lang="en-M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620">
              <a:spcBef>
                <a:spcPts val="73"/>
              </a:spcBef>
              <a:defRPr/>
            </a:pPr>
            <a:r>
              <a:rPr lang="en-US" sz="1050" b="1" spc="-6">
                <a:solidFill>
                  <a:srgbClr val="3B3B3D"/>
                </a:solidFill>
                <a:latin typeface="Poppins"/>
                <a:cs typeface="Poppins"/>
              </a:rPr>
              <a:t>Female</a:t>
            </a:r>
          </a:p>
        </p:txBody>
      </p:sp>
      <p:sp>
        <p:nvSpPr>
          <p:cNvPr id="72" name="object 38">
            <a:extLst>
              <a:ext uri="{FF2B5EF4-FFF2-40B4-BE49-F238E27FC236}">
                <a16:creationId xmlns:a16="http://schemas.microsoft.com/office/drawing/2014/main" id="{0DD03A44-1639-B606-6541-D30C5C7996F3}"/>
              </a:ext>
            </a:extLst>
          </p:cNvPr>
          <p:cNvSpPr/>
          <p:nvPr/>
        </p:nvSpPr>
        <p:spPr>
          <a:xfrm>
            <a:off x="6339677" y="986854"/>
            <a:ext cx="1706912" cy="451644"/>
          </a:xfrm>
          <a:custGeom>
            <a:avLst/>
            <a:gdLst/>
            <a:ahLst/>
            <a:cxnLst/>
            <a:rect l="l" t="t" r="r" b="b"/>
            <a:pathLst>
              <a:path w="4132580" h="1093470">
                <a:moveTo>
                  <a:pt x="927633" y="1037564"/>
                </a:moveTo>
                <a:lnTo>
                  <a:pt x="892797" y="926160"/>
                </a:lnTo>
                <a:lnTo>
                  <a:pt x="861352" y="844524"/>
                </a:lnTo>
                <a:lnTo>
                  <a:pt x="809256" y="709218"/>
                </a:lnTo>
                <a:lnTo>
                  <a:pt x="693178" y="636193"/>
                </a:lnTo>
                <a:lnTo>
                  <a:pt x="693039" y="314921"/>
                </a:lnTo>
                <a:lnTo>
                  <a:pt x="689660" y="262991"/>
                </a:lnTo>
                <a:lnTo>
                  <a:pt x="677608" y="211975"/>
                </a:lnTo>
                <a:lnTo>
                  <a:pt x="760882" y="181851"/>
                </a:lnTo>
                <a:lnTo>
                  <a:pt x="811542" y="163525"/>
                </a:lnTo>
                <a:lnTo>
                  <a:pt x="817054" y="155625"/>
                </a:lnTo>
                <a:lnTo>
                  <a:pt x="817054" y="137960"/>
                </a:lnTo>
                <a:lnTo>
                  <a:pt x="811542" y="130060"/>
                </a:lnTo>
                <a:lnTo>
                  <a:pt x="646988" y="70497"/>
                </a:lnTo>
                <a:lnTo>
                  <a:pt x="646988" y="361911"/>
                </a:lnTo>
                <a:lnTo>
                  <a:pt x="646264" y="377482"/>
                </a:lnTo>
                <a:lnTo>
                  <a:pt x="640346" y="400761"/>
                </a:lnTo>
                <a:lnTo>
                  <a:pt x="634568" y="425615"/>
                </a:lnTo>
                <a:lnTo>
                  <a:pt x="613854" y="484860"/>
                </a:lnTo>
                <a:lnTo>
                  <a:pt x="573786" y="552792"/>
                </a:lnTo>
                <a:lnTo>
                  <a:pt x="509854" y="604215"/>
                </a:lnTo>
                <a:lnTo>
                  <a:pt x="583031" y="676986"/>
                </a:lnTo>
                <a:lnTo>
                  <a:pt x="479767" y="763155"/>
                </a:lnTo>
                <a:lnTo>
                  <a:pt x="449808" y="844511"/>
                </a:lnTo>
                <a:lnTo>
                  <a:pt x="449605" y="844511"/>
                </a:lnTo>
                <a:lnTo>
                  <a:pt x="435381" y="768362"/>
                </a:lnTo>
                <a:lnTo>
                  <a:pt x="416788" y="725678"/>
                </a:lnTo>
                <a:lnTo>
                  <a:pt x="381292" y="700443"/>
                </a:lnTo>
                <a:lnTo>
                  <a:pt x="316395" y="676986"/>
                </a:lnTo>
                <a:lnTo>
                  <a:pt x="391236" y="604088"/>
                </a:lnTo>
                <a:lnTo>
                  <a:pt x="334899" y="574192"/>
                </a:lnTo>
                <a:lnTo>
                  <a:pt x="302399" y="543039"/>
                </a:lnTo>
                <a:lnTo>
                  <a:pt x="281355" y="491591"/>
                </a:lnTo>
                <a:lnTo>
                  <a:pt x="259422" y="400761"/>
                </a:lnTo>
                <a:lnTo>
                  <a:pt x="294779" y="384454"/>
                </a:lnTo>
                <a:lnTo>
                  <a:pt x="338353" y="352082"/>
                </a:lnTo>
                <a:lnTo>
                  <a:pt x="378307" y="314934"/>
                </a:lnTo>
                <a:lnTo>
                  <a:pt x="402755" y="284302"/>
                </a:lnTo>
                <a:lnTo>
                  <a:pt x="438848" y="320624"/>
                </a:lnTo>
                <a:lnTo>
                  <a:pt x="510133" y="343738"/>
                </a:lnTo>
                <a:lnTo>
                  <a:pt x="588772" y="356527"/>
                </a:lnTo>
                <a:lnTo>
                  <a:pt x="646988" y="361911"/>
                </a:lnTo>
                <a:lnTo>
                  <a:pt x="646988" y="70497"/>
                </a:lnTo>
                <a:lnTo>
                  <a:pt x="452247" y="0"/>
                </a:lnTo>
                <a:lnTo>
                  <a:pt x="447192" y="0"/>
                </a:lnTo>
                <a:lnTo>
                  <a:pt x="87896" y="130060"/>
                </a:lnTo>
                <a:lnTo>
                  <a:pt x="82397" y="137960"/>
                </a:lnTo>
                <a:lnTo>
                  <a:pt x="82397" y="155625"/>
                </a:lnTo>
                <a:lnTo>
                  <a:pt x="87896" y="163525"/>
                </a:lnTo>
                <a:lnTo>
                  <a:pt x="108940" y="171119"/>
                </a:lnTo>
                <a:lnTo>
                  <a:pt x="109067" y="258445"/>
                </a:lnTo>
                <a:lnTo>
                  <a:pt x="103416" y="258432"/>
                </a:lnTo>
                <a:lnTo>
                  <a:pt x="99542" y="258102"/>
                </a:lnTo>
                <a:lnTo>
                  <a:pt x="96062" y="260934"/>
                </a:lnTo>
                <a:lnTo>
                  <a:pt x="87998" y="330022"/>
                </a:lnTo>
                <a:lnTo>
                  <a:pt x="88607" y="332016"/>
                </a:lnTo>
                <a:lnTo>
                  <a:pt x="91059" y="335026"/>
                </a:lnTo>
                <a:lnTo>
                  <a:pt x="92773" y="335927"/>
                </a:lnTo>
                <a:lnTo>
                  <a:pt x="94703" y="336143"/>
                </a:lnTo>
                <a:lnTo>
                  <a:pt x="152565" y="336169"/>
                </a:lnTo>
                <a:lnTo>
                  <a:pt x="154482" y="336016"/>
                </a:lnTo>
                <a:lnTo>
                  <a:pt x="156286" y="335000"/>
                </a:lnTo>
                <a:lnTo>
                  <a:pt x="158724" y="331965"/>
                </a:lnTo>
                <a:lnTo>
                  <a:pt x="159270" y="330085"/>
                </a:lnTo>
                <a:lnTo>
                  <a:pt x="151320" y="260959"/>
                </a:lnTo>
                <a:lnTo>
                  <a:pt x="148285" y="258495"/>
                </a:lnTo>
                <a:lnTo>
                  <a:pt x="147840" y="258140"/>
                </a:lnTo>
                <a:lnTo>
                  <a:pt x="144018" y="258495"/>
                </a:lnTo>
                <a:lnTo>
                  <a:pt x="111518" y="258445"/>
                </a:lnTo>
                <a:lnTo>
                  <a:pt x="138303" y="258445"/>
                </a:lnTo>
                <a:lnTo>
                  <a:pt x="138506" y="181864"/>
                </a:lnTo>
                <a:lnTo>
                  <a:pt x="221322" y="211823"/>
                </a:lnTo>
                <a:lnTo>
                  <a:pt x="214553" y="235813"/>
                </a:lnTo>
                <a:lnTo>
                  <a:pt x="206590" y="314934"/>
                </a:lnTo>
                <a:lnTo>
                  <a:pt x="206260" y="636193"/>
                </a:lnTo>
                <a:lnTo>
                  <a:pt x="124802" y="674014"/>
                </a:lnTo>
                <a:lnTo>
                  <a:pt x="68338" y="768362"/>
                </a:lnTo>
                <a:lnTo>
                  <a:pt x="26784" y="896835"/>
                </a:lnTo>
                <a:lnTo>
                  <a:pt x="0" y="1025817"/>
                </a:lnTo>
                <a:lnTo>
                  <a:pt x="23075" y="1084465"/>
                </a:lnTo>
                <a:lnTo>
                  <a:pt x="876363" y="1084465"/>
                </a:lnTo>
                <a:lnTo>
                  <a:pt x="920064" y="1078598"/>
                </a:lnTo>
                <a:lnTo>
                  <a:pt x="927633" y="1037564"/>
                </a:lnTo>
                <a:close/>
              </a:path>
              <a:path w="4132580" h="1093470">
                <a:moveTo>
                  <a:pt x="4045293" y="159613"/>
                </a:moveTo>
                <a:lnTo>
                  <a:pt x="4040086" y="152209"/>
                </a:lnTo>
                <a:lnTo>
                  <a:pt x="3870909" y="91211"/>
                </a:lnTo>
                <a:lnTo>
                  <a:pt x="3870909" y="371259"/>
                </a:lnTo>
                <a:lnTo>
                  <a:pt x="3852240" y="449770"/>
                </a:lnTo>
                <a:lnTo>
                  <a:pt x="3816743" y="518261"/>
                </a:lnTo>
                <a:lnTo>
                  <a:pt x="3766489" y="566699"/>
                </a:lnTo>
                <a:lnTo>
                  <a:pt x="3703561" y="585076"/>
                </a:lnTo>
                <a:lnTo>
                  <a:pt x="3640772" y="563651"/>
                </a:lnTo>
                <a:lnTo>
                  <a:pt x="3587597" y="510108"/>
                </a:lnTo>
                <a:lnTo>
                  <a:pt x="3550526" y="440588"/>
                </a:lnTo>
                <a:lnTo>
                  <a:pt x="3536251" y="371259"/>
                </a:lnTo>
                <a:lnTo>
                  <a:pt x="3538512" y="367919"/>
                </a:lnTo>
                <a:lnTo>
                  <a:pt x="3566998" y="326415"/>
                </a:lnTo>
                <a:lnTo>
                  <a:pt x="3636924" y="342671"/>
                </a:lnTo>
                <a:lnTo>
                  <a:pt x="3709365" y="374357"/>
                </a:lnTo>
                <a:lnTo>
                  <a:pt x="3747732" y="375856"/>
                </a:lnTo>
                <a:lnTo>
                  <a:pt x="3745801" y="367919"/>
                </a:lnTo>
                <a:lnTo>
                  <a:pt x="3739350" y="356590"/>
                </a:lnTo>
                <a:lnTo>
                  <a:pt x="3732936" y="343204"/>
                </a:lnTo>
                <a:lnTo>
                  <a:pt x="3731082" y="329044"/>
                </a:lnTo>
                <a:lnTo>
                  <a:pt x="3733215" y="326415"/>
                </a:lnTo>
                <a:lnTo>
                  <a:pt x="3758095" y="295897"/>
                </a:lnTo>
                <a:lnTo>
                  <a:pt x="3808514" y="290080"/>
                </a:lnTo>
                <a:lnTo>
                  <a:pt x="3855186" y="314325"/>
                </a:lnTo>
                <a:lnTo>
                  <a:pt x="3870909" y="371259"/>
                </a:lnTo>
                <a:lnTo>
                  <a:pt x="3870909" y="91211"/>
                </a:lnTo>
                <a:lnTo>
                  <a:pt x="3702113" y="30314"/>
                </a:lnTo>
                <a:lnTo>
                  <a:pt x="3697363" y="30314"/>
                </a:lnTo>
                <a:lnTo>
                  <a:pt x="3359366" y="152209"/>
                </a:lnTo>
                <a:lnTo>
                  <a:pt x="3354171" y="159613"/>
                </a:lnTo>
                <a:lnTo>
                  <a:pt x="3354171" y="176161"/>
                </a:lnTo>
                <a:lnTo>
                  <a:pt x="3359366" y="183540"/>
                </a:lnTo>
                <a:lnTo>
                  <a:pt x="3379165" y="190690"/>
                </a:lnTo>
                <a:lnTo>
                  <a:pt x="3379254" y="272580"/>
                </a:lnTo>
                <a:lnTo>
                  <a:pt x="3374618" y="272580"/>
                </a:lnTo>
                <a:lnTo>
                  <a:pt x="3370707" y="272249"/>
                </a:lnTo>
                <a:lnTo>
                  <a:pt x="3370288" y="272249"/>
                </a:lnTo>
                <a:lnTo>
                  <a:pt x="3367748" y="274281"/>
                </a:lnTo>
                <a:lnTo>
                  <a:pt x="3367049" y="274891"/>
                </a:lnTo>
                <a:lnTo>
                  <a:pt x="3359480" y="339686"/>
                </a:lnTo>
                <a:lnTo>
                  <a:pt x="3360026" y="341503"/>
                </a:lnTo>
                <a:lnTo>
                  <a:pt x="3362337" y="344322"/>
                </a:lnTo>
                <a:lnTo>
                  <a:pt x="3364395" y="345389"/>
                </a:lnTo>
                <a:lnTo>
                  <a:pt x="3421723" y="345389"/>
                </a:lnTo>
                <a:lnTo>
                  <a:pt x="3423653" y="344322"/>
                </a:lnTo>
                <a:lnTo>
                  <a:pt x="3424580" y="343204"/>
                </a:lnTo>
                <a:lnTo>
                  <a:pt x="3425939" y="341503"/>
                </a:lnTo>
                <a:lnTo>
                  <a:pt x="3426510" y="339686"/>
                </a:lnTo>
                <a:lnTo>
                  <a:pt x="3425291" y="329044"/>
                </a:lnTo>
                <a:lnTo>
                  <a:pt x="3419043" y="274891"/>
                </a:lnTo>
                <a:lnTo>
                  <a:pt x="3416173" y="272580"/>
                </a:lnTo>
                <a:lnTo>
                  <a:pt x="3415779" y="272249"/>
                </a:lnTo>
                <a:lnTo>
                  <a:pt x="3412096" y="272580"/>
                </a:lnTo>
                <a:lnTo>
                  <a:pt x="3406800" y="272580"/>
                </a:lnTo>
                <a:lnTo>
                  <a:pt x="3406902" y="229831"/>
                </a:lnTo>
                <a:lnTo>
                  <a:pt x="3406965" y="200736"/>
                </a:lnTo>
                <a:lnTo>
                  <a:pt x="3494582" y="232321"/>
                </a:lnTo>
                <a:lnTo>
                  <a:pt x="3489414" y="252641"/>
                </a:lnTo>
                <a:lnTo>
                  <a:pt x="3485832" y="274281"/>
                </a:lnTo>
                <a:lnTo>
                  <a:pt x="3483940" y="295897"/>
                </a:lnTo>
                <a:lnTo>
                  <a:pt x="3483813" y="297230"/>
                </a:lnTo>
                <a:lnTo>
                  <a:pt x="3483305" y="321437"/>
                </a:lnTo>
                <a:lnTo>
                  <a:pt x="3497072" y="428599"/>
                </a:lnTo>
                <a:lnTo>
                  <a:pt x="3531908" y="515035"/>
                </a:lnTo>
                <a:lnTo>
                  <a:pt x="3581882" y="579018"/>
                </a:lnTo>
                <a:lnTo>
                  <a:pt x="3641077" y="618744"/>
                </a:lnTo>
                <a:lnTo>
                  <a:pt x="3703586" y="632383"/>
                </a:lnTo>
                <a:lnTo>
                  <a:pt x="3766540" y="618744"/>
                </a:lnTo>
                <a:lnTo>
                  <a:pt x="3801948" y="585076"/>
                </a:lnTo>
                <a:lnTo>
                  <a:pt x="3875608" y="515035"/>
                </a:lnTo>
                <a:lnTo>
                  <a:pt x="3910190" y="428599"/>
                </a:lnTo>
                <a:lnTo>
                  <a:pt x="3923855" y="321437"/>
                </a:lnTo>
                <a:lnTo>
                  <a:pt x="3923322" y="297230"/>
                </a:lnTo>
                <a:lnTo>
                  <a:pt x="3911828" y="229831"/>
                </a:lnTo>
                <a:lnTo>
                  <a:pt x="4040086" y="183540"/>
                </a:lnTo>
                <a:lnTo>
                  <a:pt x="4045293" y="176161"/>
                </a:lnTo>
                <a:lnTo>
                  <a:pt x="4045293" y="159613"/>
                </a:lnTo>
                <a:close/>
              </a:path>
              <a:path w="4132580" h="1093470">
                <a:moveTo>
                  <a:pt x="4132351" y="1053934"/>
                </a:moveTo>
                <a:lnTo>
                  <a:pt x="4100817" y="960272"/>
                </a:lnTo>
                <a:lnTo>
                  <a:pt x="4025188" y="777887"/>
                </a:lnTo>
                <a:lnTo>
                  <a:pt x="3858171" y="683564"/>
                </a:lnTo>
                <a:lnTo>
                  <a:pt x="3799471" y="634174"/>
                </a:lnTo>
                <a:lnTo>
                  <a:pt x="3705136" y="727760"/>
                </a:lnTo>
                <a:lnTo>
                  <a:pt x="3745827" y="999261"/>
                </a:lnTo>
                <a:lnTo>
                  <a:pt x="3745725" y="1001141"/>
                </a:lnTo>
                <a:lnTo>
                  <a:pt x="3701948" y="1060945"/>
                </a:lnTo>
                <a:lnTo>
                  <a:pt x="3700869" y="1061478"/>
                </a:lnTo>
                <a:lnTo>
                  <a:pt x="3698557" y="1061478"/>
                </a:lnTo>
                <a:lnTo>
                  <a:pt x="3697478" y="1060945"/>
                </a:lnTo>
                <a:lnTo>
                  <a:pt x="3654272" y="1001903"/>
                </a:lnTo>
                <a:lnTo>
                  <a:pt x="3653447" y="1000163"/>
                </a:lnTo>
                <a:lnTo>
                  <a:pt x="3694252" y="727760"/>
                </a:lnTo>
                <a:lnTo>
                  <a:pt x="3599929" y="634174"/>
                </a:lnTo>
                <a:lnTo>
                  <a:pt x="3541268" y="683564"/>
                </a:lnTo>
                <a:lnTo>
                  <a:pt x="3405606" y="746137"/>
                </a:lnTo>
                <a:lnTo>
                  <a:pt x="3392881" y="754507"/>
                </a:lnTo>
                <a:lnTo>
                  <a:pt x="3354628" y="827201"/>
                </a:lnTo>
                <a:lnTo>
                  <a:pt x="3316871" y="935621"/>
                </a:lnTo>
                <a:lnTo>
                  <a:pt x="3292614" y="1044067"/>
                </a:lnTo>
                <a:lnTo>
                  <a:pt x="3313480" y="1093355"/>
                </a:lnTo>
                <a:lnTo>
                  <a:pt x="4085933" y="1093355"/>
                </a:lnTo>
                <a:lnTo>
                  <a:pt x="4125493" y="1088440"/>
                </a:lnTo>
                <a:lnTo>
                  <a:pt x="4132351" y="1053934"/>
                </a:lnTo>
                <a:close/>
              </a:path>
            </a:pathLst>
          </a:custGeom>
          <a:solidFill>
            <a:srgbClr val="D6482A"/>
          </a:solidFill>
        </p:spPr>
        <p:txBody>
          <a:bodyPr wrap="square" lIns="0" tIns="0" rIns="0" bIns="0" rtlCol="0"/>
          <a:lstStyle>
            <a:defPPr>
              <a:defRPr lang="en-M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sz="1092">
              <a:solidFill>
                <a:prstClr val="black"/>
              </a:solidFill>
              <a:latin typeface="Calibri" panose="020F0502020204030204"/>
            </a:endParaRPr>
          </a:p>
        </p:txBody>
      </p:sp>
      <p:sp>
        <p:nvSpPr>
          <p:cNvPr id="73" name="object 39">
            <a:extLst>
              <a:ext uri="{FF2B5EF4-FFF2-40B4-BE49-F238E27FC236}">
                <a16:creationId xmlns:a16="http://schemas.microsoft.com/office/drawing/2014/main" id="{332ACEA7-4821-0E2C-312A-2DCAB213B9D0}"/>
              </a:ext>
            </a:extLst>
          </p:cNvPr>
          <p:cNvSpPr/>
          <p:nvPr/>
        </p:nvSpPr>
        <p:spPr>
          <a:xfrm>
            <a:off x="7436025" y="978609"/>
            <a:ext cx="0" cy="484539"/>
          </a:xfrm>
          <a:custGeom>
            <a:avLst/>
            <a:gdLst/>
            <a:ahLst/>
            <a:cxnLst/>
            <a:rect l="l" t="t" r="r" b="b"/>
            <a:pathLst>
              <a:path h="958214">
                <a:moveTo>
                  <a:pt x="0" y="0"/>
                </a:moveTo>
                <a:lnTo>
                  <a:pt x="0" y="957970"/>
                </a:lnTo>
              </a:path>
            </a:pathLst>
          </a:custGeom>
          <a:ln w="13821">
            <a:solidFill>
              <a:srgbClr val="F5833B"/>
            </a:solidFill>
          </a:ln>
        </p:spPr>
        <p:txBody>
          <a:bodyPr wrap="square" lIns="0" tIns="0" rIns="0" bIns="0" rtlCol="0"/>
          <a:lstStyle>
            <a:defPPr>
              <a:defRPr lang="en-M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sz="1092">
              <a:solidFill>
                <a:prstClr val="black"/>
              </a:solidFill>
              <a:latin typeface="Calibri" panose="020F0502020204030204"/>
            </a:endParaRPr>
          </a:p>
        </p:txBody>
      </p:sp>
      <p:sp>
        <p:nvSpPr>
          <p:cNvPr id="74" name="object 20">
            <a:extLst>
              <a:ext uri="{FF2B5EF4-FFF2-40B4-BE49-F238E27FC236}">
                <a16:creationId xmlns:a16="http://schemas.microsoft.com/office/drawing/2014/main" id="{BD85ACBD-BD8E-5515-61EB-CA35C706112D}"/>
              </a:ext>
            </a:extLst>
          </p:cNvPr>
          <p:cNvSpPr txBox="1"/>
          <p:nvPr/>
        </p:nvSpPr>
        <p:spPr>
          <a:xfrm>
            <a:off x="8203476" y="1300081"/>
            <a:ext cx="670782" cy="170915"/>
          </a:xfrm>
          <a:prstGeom prst="rect">
            <a:avLst/>
          </a:prstGeom>
        </p:spPr>
        <p:txBody>
          <a:bodyPr vert="horz" wrap="square" lIns="0" tIns="9242" rIns="0" bIns="0" rtlCol="0" anchor="t">
            <a:spAutoFit/>
          </a:bodyPr>
          <a:lstStyle>
            <a:defPPr>
              <a:defRPr lang="en-M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620">
              <a:spcBef>
                <a:spcPts val="73"/>
              </a:spcBef>
              <a:defRPr/>
            </a:pPr>
            <a:r>
              <a:rPr lang="fr-MA" sz="1050" b="1" spc="-6">
                <a:solidFill>
                  <a:srgbClr val="3B3B3D"/>
                </a:solidFill>
                <a:latin typeface="Poppins"/>
                <a:cs typeface="Poppins"/>
              </a:rPr>
              <a:t>Male </a:t>
            </a:r>
            <a:endParaRPr lang="en-US"/>
          </a:p>
        </p:txBody>
      </p:sp>
      <p:sp>
        <p:nvSpPr>
          <p:cNvPr id="75" name="object 22">
            <a:extLst>
              <a:ext uri="{FF2B5EF4-FFF2-40B4-BE49-F238E27FC236}">
                <a16:creationId xmlns:a16="http://schemas.microsoft.com/office/drawing/2014/main" id="{5BBCF1CD-A2C8-8EFB-7D3F-664ADDAEEFF7}"/>
              </a:ext>
            </a:extLst>
          </p:cNvPr>
          <p:cNvSpPr txBox="1">
            <a:spLocks/>
          </p:cNvSpPr>
          <p:nvPr/>
        </p:nvSpPr>
        <p:spPr>
          <a:xfrm>
            <a:off x="8188746" y="1024043"/>
            <a:ext cx="633513" cy="263637"/>
          </a:xfrm>
          <a:prstGeom prst="rect">
            <a:avLst/>
          </a:prstGeom>
        </p:spPr>
        <p:txBody>
          <a:bodyPr vert="horz" wrap="square" lIns="0" tIns="9627" rIns="0" bIns="0" rtlCol="0" anchor="t">
            <a:spAutoFit/>
          </a:bodyPr>
          <a:lstStyle>
            <a:defPPr>
              <a:defRPr lang="en-M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
              <a:spcBef>
                <a:spcPts val="76"/>
              </a:spcBef>
              <a:defRPr/>
            </a:pPr>
            <a:r>
              <a:rPr lang="fr-FR" sz="1650" b="1" spc="-12">
                <a:solidFill>
                  <a:prstClr val="black"/>
                </a:solidFill>
                <a:latin typeface="Calibri" panose="020F0502020204030204"/>
              </a:rPr>
              <a:t>45%</a:t>
            </a:r>
            <a:r>
              <a:rPr lang="fr-FR" sz="1650" b="1" spc="-18" baseline="90909">
                <a:solidFill>
                  <a:srgbClr val="3B3B3D"/>
                </a:solidFill>
                <a:latin typeface="Calibri" panose="020F0502020204030204"/>
              </a:rPr>
              <a:t>*</a:t>
            </a:r>
            <a:endParaRPr lang="fr-FR" sz="1650" b="1" baseline="90909">
              <a:solidFill>
                <a:prstClr val="black"/>
              </a:solidFill>
              <a:latin typeface="Calibri" panose="020F0502020204030204"/>
              <a:ea typeface="Calibri" panose="020F0502020204030204"/>
              <a:cs typeface="Calibri" panose="020F0502020204030204"/>
            </a:endParaRPr>
          </a:p>
        </p:txBody>
      </p:sp>
      <p:sp>
        <p:nvSpPr>
          <p:cNvPr id="76" name="object 20">
            <a:extLst>
              <a:ext uri="{FF2B5EF4-FFF2-40B4-BE49-F238E27FC236}">
                <a16:creationId xmlns:a16="http://schemas.microsoft.com/office/drawing/2014/main" id="{A332893E-FFB5-F121-F418-EDF00789004F}"/>
              </a:ext>
            </a:extLst>
          </p:cNvPr>
          <p:cNvSpPr txBox="1"/>
          <p:nvPr/>
        </p:nvSpPr>
        <p:spPr>
          <a:xfrm>
            <a:off x="9543851" y="1296775"/>
            <a:ext cx="894850" cy="170915"/>
          </a:xfrm>
          <a:prstGeom prst="rect">
            <a:avLst/>
          </a:prstGeom>
        </p:spPr>
        <p:txBody>
          <a:bodyPr vert="horz" wrap="square" lIns="0" tIns="9242" rIns="0" bIns="0" rtlCol="0" anchor="t">
            <a:spAutoFit/>
          </a:bodyPr>
          <a:lstStyle>
            <a:defPPr>
              <a:defRPr lang="en-M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620">
              <a:spcBef>
                <a:spcPts val="73"/>
              </a:spcBef>
              <a:defRPr/>
            </a:pPr>
            <a:r>
              <a:rPr lang="en-US" sz="1050" b="1" spc="-6">
                <a:solidFill>
                  <a:srgbClr val="3B3B3D"/>
                </a:solidFill>
                <a:latin typeface="Poppins"/>
                <a:cs typeface="Poppins"/>
              </a:rPr>
              <a:t>Female </a:t>
            </a:r>
            <a:endParaRPr lang="en-US"/>
          </a:p>
        </p:txBody>
      </p:sp>
      <p:sp>
        <p:nvSpPr>
          <p:cNvPr id="77" name="object 22">
            <a:extLst>
              <a:ext uri="{FF2B5EF4-FFF2-40B4-BE49-F238E27FC236}">
                <a16:creationId xmlns:a16="http://schemas.microsoft.com/office/drawing/2014/main" id="{A70CF9CE-9102-2315-AC86-1FB68ED2EC56}"/>
              </a:ext>
            </a:extLst>
          </p:cNvPr>
          <p:cNvSpPr txBox="1">
            <a:spLocks/>
          </p:cNvSpPr>
          <p:nvPr/>
        </p:nvSpPr>
        <p:spPr>
          <a:xfrm>
            <a:off x="9564928" y="1033793"/>
            <a:ext cx="721420" cy="263637"/>
          </a:xfrm>
          <a:prstGeom prst="rect">
            <a:avLst/>
          </a:prstGeom>
        </p:spPr>
        <p:txBody>
          <a:bodyPr vert="horz" wrap="square" lIns="0" tIns="9627" rIns="0" bIns="0" rtlCol="0" anchor="t">
            <a:spAutoFit/>
          </a:bodyPr>
          <a:lstStyle>
            <a:defPPr>
              <a:defRPr lang="en-M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
              <a:spcBef>
                <a:spcPts val="76"/>
              </a:spcBef>
              <a:defRPr/>
            </a:pPr>
            <a:r>
              <a:rPr lang="fr-FR" sz="1650" b="1" spc="-12" dirty="0">
                <a:solidFill>
                  <a:prstClr val="black"/>
                </a:solidFill>
                <a:latin typeface="Calibri" panose="020F0502020204030204"/>
              </a:rPr>
              <a:t>50%</a:t>
            </a:r>
            <a:r>
              <a:rPr lang="fr-FR" sz="1650" b="1" spc="-18" baseline="90909" dirty="0">
                <a:solidFill>
                  <a:srgbClr val="3B3B3D"/>
                </a:solidFill>
                <a:latin typeface="Calibri" panose="020F0502020204030204"/>
              </a:rPr>
              <a:t>*</a:t>
            </a:r>
            <a:endParaRPr lang="fr-FR" sz="1650" b="1" baseline="90909" dirty="0">
              <a:solidFill>
                <a:prstClr val="black"/>
              </a:solidFill>
              <a:latin typeface="Calibri" panose="020F0502020204030204"/>
              <a:ea typeface="Calibri"/>
              <a:cs typeface="Calibri"/>
            </a:endParaRPr>
          </a:p>
        </p:txBody>
      </p:sp>
      <p:sp>
        <p:nvSpPr>
          <p:cNvPr id="78" name="object 38">
            <a:extLst>
              <a:ext uri="{FF2B5EF4-FFF2-40B4-BE49-F238E27FC236}">
                <a16:creationId xmlns:a16="http://schemas.microsoft.com/office/drawing/2014/main" id="{90CFA57D-C181-1CDE-563C-C68333DB6527}"/>
              </a:ext>
            </a:extLst>
          </p:cNvPr>
          <p:cNvSpPr/>
          <p:nvPr/>
        </p:nvSpPr>
        <p:spPr>
          <a:xfrm>
            <a:off x="9118574" y="992192"/>
            <a:ext cx="1706912" cy="451644"/>
          </a:xfrm>
          <a:custGeom>
            <a:avLst/>
            <a:gdLst/>
            <a:ahLst/>
            <a:cxnLst/>
            <a:rect l="l" t="t" r="r" b="b"/>
            <a:pathLst>
              <a:path w="4132580" h="1093470">
                <a:moveTo>
                  <a:pt x="927633" y="1037564"/>
                </a:moveTo>
                <a:lnTo>
                  <a:pt x="892797" y="926160"/>
                </a:lnTo>
                <a:lnTo>
                  <a:pt x="861352" y="844524"/>
                </a:lnTo>
                <a:lnTo>
                  <a:pt x="809256" y="709218"/>
                </a:lnTo>
                <a:lnTo>
                  <a:pt x="693178" y="636193"/>
                </a:lnTo>
                <a:lnTo>
                  <a:pt x="693039" y="314921"/>
                </a:lnTo>
                <a:lnTo>
                  <a:pt x="689660" y="262991"/>
                </a:lnTo>
                <a:lnTo>
                  <a:pt x="677608" y="211975"/>
                </a:lnTo>
                <a:lnTo>
                  <a:pt x="760882" y="181851"/>
                </a:lnTo>
                <a:lnTo>
                  <a:pt x="811542" y="163525"/>
                </a:lnTo>
                <a:lnTo>
                  <a:pt x="817054" y="155625"/>
                </a:lnTo>
                <a:lnTo>
                  <a:pt x="817054" y="137960"/>
                </a:lnTo>
                <a:lnTo>
                  <a:pt x="811542" y="130060"/>
                </a:lnTo>
                <a:lnTo>
                  <a:pt x="646988" y="70497"/>
                </a:lnTo>
                <a:lnTo>
                  <a:pt x="646988" y="361911"/>
                </a:lnTo>
                <a:lnTo>
                  <a:pt x="646264" y="377482"/>
                </a:lnTo>
                <a:lnTo>
                  <a:pt x="640346" y="400761"/>
                </a:lnTo>
                <a:lnTo>
                  <a:pt x="634568" y="425615"/>
                </a:lnTo>
                <a:lnTo>
                  <a:pt x="613854" y="484860"/>
                </a:lnTo>
                <a:lnTo>
                  <a:pt x="573786" y="552792"/>
                </a:lnTo>
                <a:lnTo>
                  <a:pt x="509854" y="604215"/>
                </a:lnTo>
                <a:lnTo>
                  <a:pt x="583031" y="676986"/>
                </a:lnTo>
                <a:lnTo>
                  <a:pt x="479767" y="763155"/>
                </a:lnTo>
                <a:lnTo>
                  <a:pt x="449808" y="844511"/>
                </a:lnTo>
                <a:lnTo>
                  <a:pt x="449605" y="844511"/>
                </a:lnTo>
                <a:lnTo>
                  <a:pt x="435381" y="768362"/>
                </a:lnTo>
                <a:lnTo>
                  <a:pt x="416788" y="725678"/>
                </a:lnTo>
                <a:lnTo>
                  <a:pt x="381292" y="700443"/>
                </a:lnTo>
                <a:lnTo>
                  <a:pt x="316395" y="676986"/>
                </a:lnTo>
                <a:lnTo>
                  <a:pt x="391236" y="604088"/>
                </a:lnTo>
                <a:lnTo>
                  <a:pt x="334899" y="574192"/>
                </a:lnTo>
                <a:lnTo>
                  <a:pt x="302399" y="543039"/>
                </a:lnTo>
                <a:lnTo>
                  <a:pt x="281355" y="491591"/>
                </a:lnTo>
                <a:lnTo>
                  <a:pt x="259422" y="400761"/>
                </a:lnTo>
                <a:lnTo>
                  <a:pt x="294779" y="384454"/>
                </a:lnTo>
                <a:lnTo>
                  <a:pt x="338353" y="352082"/>
                </a:lnTo>
                <a:lnTo>
                  <a:pt x="378307" y="314934"/>
                </a:lnTo>
                <a:lnTo>
                  <a:pt x="402755" y="284302"/>
                </a:lnTo>
                <a:lnTo>
                  <a:pt x="438848" y="320624"/>
                </a:lnTo>
                <a:lnTo>
                  <a:pt x="510133" y="343738"/>
                </a:lnTo>
                <a:lnTo>
                  <a:pt x="588772" y="356527"/>
                </a:lnTo>
                <a:lnTo>
                  <a:pt x="646988" y="361911"/>
                </a:lnTo>
                <a:lnTo>
                  <a:pt x="646988" y="70497"/>
                </a:lnTo>
                <a:lnTo>
                  <a:pt x="452247" y="0"/>
                </a:lnTo>
                <a:lnTo>
                  <a:pt x="447192" y="0"/>
                </a:lnTo>
                <a:lnTo>
                  <a:pt x="87896" y="130060"/>
                </a:lnTo>
                <a:lnTo>
                  <a:pt x="82397" y="137960"/>
                </a:lnTo>
                <a:lnTo>
                  <a:pt x="82397" y="155625"/>
                </a:lnTo>
                <a:lnTo>
                  <a:pt x="87896" y="163525"/>
                </a:lnTo>
                <a:lnTo>
                  <a:pt x="108940" y="171119"/>
                </a:lnTo>
                <a:lnTo>
                  <a:pt x="109067" y="258445"/>
                </a:lnTo>
                <a:lnTo>
                  <a:pt x="103416" y="258432"/>
                </a:lnTo>
                <a:lnTo>
                  <a:pt x="99542" y="258102"/>
                </a:lnTo>
                <a:lnTo>
                  <a:pt x="96062" y="260934"/>
                </a:lnTo>
                <a:lnTo>
                  <a:pt x="87998" y="330022"/>
                </a:lnTo>
                <a:lnTo>
                  <a:pt x="88607" y="332016"/>
                </a:lnTo>
                <a:lnTo>
                  <a:pt x="91059" y="335026"/>
                </a:lnTo>
                <a:lnTo>
                  <a:pt x="92773" y="335927"/>
                </a:lnTo>
                <a:lnTo>
                  <a:pt x="94703" y="336143"/>
                </a:lnTo>
                <a:lnTo>
                  <a:pt x="152565" y="336169"/>
                </a:lnTo>
                <a:lnTo>
                  <a:pt x="154482" y="336016"/>
                </a:lnTo>
                <a:lnTo>
                  <a:pt x="156286" y="335000"/>
                </a:lnTo>
                <a:lnTo>
                  <a:pt x="158724" y="331965"/>
                </a:lnTo>
                <a:lnTo>
                  <a:pt x="159270" y="330085"/>
                </a:lnTo>
                <a:lnTo>
                  <a:pt x="151320" y="260959"/>
                </a:lnTo>
                <a:lnTo>
                  <a:pt x="148285" y="258495"/>
                </a:lnTo>
                <a:lnTo>
                  <a:pt x="147840" y="258140"/>
                </a:lnTo>
                <a:lnTo>
                  <a:pt x="144018" y="258495"/>
                </a:lnTo>
                <a:lnTo>
                  <a:pt x="111518" y="258445"/>
                </a:lnTo>
                <a:lnTo>
                  <a:pt x="138303" y="258445"/>
                </a:lnTo>
                <a:lnTo>
                  <a:pt x="138506" y="181864"/>
                </a:lnTo>
                <a:lnTo>
                  <a:pt x="221322" y="211823"/>
                </a:lnTo>
                <a:lnTo>
                  <a:pt x="214553" y="235813"/>
                </a:lnTo>
                <a:lnTo>
                  <a:pt x="206590" y="314934"/>
                </a:lnTo>
                <a:lnTo>
                  <a:pt x="206260" y="636193"/>
                </a:lnTo>
                <a:lnTo>
                  <a:pt x="124802" y="674014"/>
                </a:lnTo>
                <a:lnTo>
                  <a:pt x="68338" y="768362"/>
                </a:lnTo>
                <a:lnTo>
                  <a:pt x="26784" y="896835"/>
                </a:lnTo>
                <a:lnTo>
                  <a:pt x="0" y="1025817"/>
                </a:lnTo>
                <a:lnTo>
                  <a:pt x="23075" y="1084465"/>
                </a:lnTo>
                <a:lnTo>
                  <a:pt x="876363" y="1084465"/>
                </a:lnTo>
                <a:lnTo>
                  <a:pt x="920064" y="1078598"/>
                </a:lnTo>
                <a:lnTo>
                  <a:pt x="927633" y="1037564"/>
                </a:lnTo>
                <a:close/>
              </a:path>
              <a:path w="4132580" h="1093470">
                <a:moveTo>
                  <a:pt x="4045293" y="159613"/>
                </a:moveTo>
                <a:lnTo>
                  <a:pt x="4040086" y="152209"/>
                </a:lnTo>
                <a:lnTo>
                  <a:pt x="3870909" y="91211"/>
                </a:lnTo>
                <a:lnTo>
                  <a:pt x="3870909" y="371259"/>
                </a:lnTo>
                <a:lnTo>
                  <a:pt x="3852240" y="449770"/>
                </a:lnTo>
                <a:lnTo>
                  <a:pt x="3816743" y="518261"/>
                </a:lnTo>
                <a:lnTo>
                  <a:pt x="3766489" y="566699"/>
                </a:lnTo>
                <a:lnTo>
                  <a:pt x="3703561" y="585076"/>
                </a:lnTo>
                <a:lnTo>
                  <a:pt x="3640772" y="563651"/>
                </a:lnTo>
                <a:lnTo>
                  <a:pt x="3587597" y="510108"/>
                </a:lnTo>
                <a:lnTo>
                  <a:pt x="3550526" y="440588"/>
                </a:lnTo>
                <a:lnTo>
                  <a:pt x="3536251" y="371259"/>
                </a:lnTo>
                <a:lnTo>
                  <a:pt x="3538512" y="367919"/>
                </a:lnTo>
                <a:lnTo>
                  <a:pt x="3566998" y="326415"/>
                </a:lnTo>
                <a:lnTo>
                  <a:pt x="3636924" y="342671"/>
                </a:lnTo>
                <a:lnTo>
                  <a:pt x="3709365" y="374357"/>
                </a:lnTo>
                <a:lnTo>
                  <a:pt x="3747732" y="375856"/>
                </a:lnTo>
                <a:lnTo>
                  <a:pt x="3745801" y="367919"/>
                </a:lnTo>
                <a:lnTo>
                  <a:pt x="3739350" y="356590"/>
                </a:lnTo>
                <a:lnTo>
                  <a:pt x="3732936" y="343204"/>
                </a:lnTo>
                <a:lnTo>
                  <a:pt x="3731082" y="329044"/>
                </a:lnTo>
                <a:lnTo>
                  <a:pt x="3733215" y="326415"/>
                </a:lnTo>
                <a:lnTo>
                  <a:pt x="3758095" y="295897"/>
                </a:lnTo>
                <a:lnTo>
                  <a:pt x="3808514" y="290080"/>
                </a:lnTo>
                <a:lnTo>
                  <a:pt x="3855186" y="314325"/>
                </a:lnTo>
                <a:lnTo>
                  <a:pt x="3870909" y="371259"/>
                </a:lnTo>
                <a:lnTo>
                  <a:pt x="3870909" y="91211"/>
                </a:lnTo>
                <a:lnTo>
                  <a:pt x="3702113" y="30314"/>
                </a:lnTo>
                <a:lnTo>
                  <a:pt x="3697363" y="30314"/>
                </a:lnTo>
                <a:lnTo>
                  <a:pt x="3359366" y="152209"/>
                </a:lnTo>
                <a:lnTo>
                  <a:pt x="3354171" y="159613"/>
                </a:lnTo>
                <a:lnTo>
                  <a:pt x="3354171" y="176161"/>
                </a:lnTo>
                <a:lnTo>
                  <a:pt x="3359366" y="183540"/>
                </a:lnTo>
                <a:lnTo>
                  <a:pt x="3379165" y="190690"/>
                </a:lnTo>
                <a:lnTo>
                  <a:pt x="3379254" y="272580"/>
                </a:lnTo>
                <a:lnTo>
                  <a:pt x="3374618" y="272580"/>
                </a:lnTo>
                <a:lnTo>
                  <a:pt x="3370707" y="272249"/>
                </a:lnTo>
                <a:lnTo>
                  <a:pt x="3370288" y="272249"/>
                </a:lnTo>
                <a:lnTo>
                  <a:pt x="3367748" y="274281"/>
                </a:lnTo>
                <a:lnTo>
                  <a:pt x="3367049" y="274891"/>
                </a:lnTo>
                <a:lnTo>
                  <a:pt x="3359480" y="339686"/>
                </a:lnTo>
                <a:lnTo>
                  <a:pt x="3360026" y="341503"/>
                </a:lnTo>
                <a:lnTo>
                  <a:pt x="3362337" y="344322"/>
                </a:lnTo>
                <a:lnTo>
                  <a:pt x="3364395" y="345389"/>
                </a:lnTo>
                <a:lnTo>
                  <a:pt x="3421723" y="345389"/>
                </a:lnTo>
                <a:lnTo>
                  <a:pt x="3423653" y="344322"/>
                </a:lnTo>
                <a:lnTo>
                  <a:pt x="3424580" y="343204"/>
                </a:lnTo>
                <a:lnTo>
                  <a:pt x="3425939" y="341503"/>
                </a:lnTo>
                <a:lnTo>
                  <a:pt x="3426510" y="339686"/>
                </a:lnTo>
                <a:lnTo>
                  <a:pt x="3425291" y="329044"/>
                </a:lnTo>
                <a:lnTo>
                  <a:pt x="3419043" y="274891"/>
                </a:lnTo>
                <a:lnTo>
                  <a:pt x="3416173" y="272580"/>
                </a:lnTo>
                <a:lnTo>
                  <a:pt x="3415779" y="272249"/>
                </a:lnTo>
                <a:lnTo>
                  <a:pt x="3412096" y="272580"/>
                </a:lnTo>
                <a:lnTo>
                  <a:pt x="3406800" y="272580"/>
                </a:lnTo>
                <a:lnTo>
                  <a:pt x="3406902" y="229831"/>
                </a:lnTo>
                <a:lnTo>
                  <a:pt x="3406965" y="200736"/>
                </a:lnTo>
                <a:lnTo>
                  <a:pt x="3494582" y="232321"/>
                </a:lnTo>
                <a:lnTo>
                  <a:pt x="3489414" y="252641"/>
                </a:lnTo>
                <a:lnTo>
                  <a:pt x="3485832" y="274281"/>
                </a:lnTo>
                <a:lnTo>
                  <a:pt x="3483940" y="295897"/>
                </a:lnTo>
                <a:lnTo>
                  <a:pt x="3483813" y="297230"/>
                </a:lnTo>
                <a:lnTo>
                  <a:pt x="3483305" y="321437"/>
                </a:lnTo>
                <a:lnTo>
                  <a:pt x="3497072" y="428599"/>
                </a:lnTo>
                <a:lnTo>
                  <a:pt x="3531908" y="515035"/>
                </a:lnTo>
                <a:lnTo>
                  <a:pt x="3581882" y="579018"/>
                </a:lnTo>
                <a:lnTo>
                  <a:pt x="3641077" y="618744"/>
                </a:lnTo>
                <a:lnTo>
                  <a:pt x="3703586" y="632383"/>
                </a:lnTo>
                <a:lnTo>
                  <a:pt x="3766540" y="618744"/>
                </a:lnTo>
                <a:lnTo>
                  <a:pt x="3801948" y="585076"/>
                </a:lnTo>
                <a:lnTo>
                  <a:pt x="3875608" y="515035"/>
                </a:lnTo>
                <a:lnTo>
                  <a:pt x="3910190" y="428599"/>
                </a:lnTo>
                <a:lnTo>
                  <a:pt x="3923855" y="321437"/>
                </a:lnTo>
                <a:lnTo>
                  <a:pt x="3923322" y="297230"/>
                </a:lnTo>
                <a:lnTo>
                  <a:pt x="3911828" y="229831"/>
                </a:lnTo>
                <a:lnTo>
                  <a:pt x="4040086" y="183540"/>
                </a:lnTo>
                <a:lnTo>
                  <a:pt x="4045293" y="176161"/>
                </a:lnTo>
                <a:lnTo>
                  <a:pt x="4045293" y="159613"/>
                </a:lnTo>
                <a:close/>
              </a:path>
              <a:path w="4132580" h="1093470">
                <a:moveTo>
                  <a:pt x="4132351" y="1053934"/>
                </a:moveTo>
                <a:lnTo>
                  <a:pt x="4100817" y="960272"/>
                </a:lnTo>
                <a:lnTo>
                  <a:pt x="4025188" y="777887"/>
                </a:lnTo>
                <a:lnTo>
                  <a:pt x="3858171" y="683564"/>
                </a:lnTo>
                <a:lnTo>
                  <a:pt x="3799471" y="634174"/>
                </a:lnTo>
                <a:lnTo>
                  <a:pt x="3705136" y="727760"/>
                </a:lnTo>
                <a:lnTo>
                  <a:pt x="3745827" y="999261"/>
                </a:lnTo>
                <a:lnTo>
                  <a:pt x="3745725" y="1001141"/>
                </a:lnTo>
                <a:lnTo>
                  <a:pt x="3701948" y="1060945"/>
                </a:lnTo>
                <a:lnTo>
                  <a:pt x="3700869" y="1061478"/>
                </a:lnTo>
                <a:lnTo>
                  <a:pt x="3698557" y="1061478"/>
                </a:lnTo>
                <a:lnTo>
                  <a:pt x="3697478" y="1060945"/>
                </a:lnTo>
                <a:lnTo>
                  <a:pt x="3654272" y="1001903"/>
                </a:lnTo>
                <a:lnTo>
                  <a:pt x="3653447" y="1000163"/>
                </a:lnTo>
                <a:lnTo>
                  <a:pt x="3694252" y="727760"/>
                </a:lnTo>
                <a:lnTo>
                  <a:pt x="3599929" y="634174"/>
                </a:lnTo>
                <a:lnTo>
                  <a:pt x="3541268" y="683564"/>
                </a:lnTo>
                <a:lnTo>
                  <a:pt x="3405606" y="746137"/>
                </a:lnTo>
                <a:lnTo>
                  <a:pt x="3392881" y="754507"/>
                </a:lnTo>
                <a:lnTo>
                  <a:pt x="3354628" y="827201"/>
                </a:lnTo>
                <a:lnTo>
                  <a:pt x="3316871" y="935621"/>
                </a:lnTo>
                <a:lnTo>
                  <a:pt x="3292614" y="1044067"/>
                </a:lnTo>
                <a:lnTo>
                  <a:pt x="3313480" y="1093355"/>
                </a:lnTo>
                <a:lnTo>
                  <a:pt x="4085933" y="1093355"/>
                </a:lnTo>
                <a:lnTo>
                  <a:pt x="4125493" y="1088440"/>
                </a:lnTo>
                <a:lnTo>
                  <a:pt x="4132351" y="1053934"/>
                </a:lnTo>
                <a:close/>
              </a:path>
            </a:pathLst>
          </a:custGeom>
          <a:solidFill>
            <a:srgbClr val="D6482A"/>
          </a:solidFill>
        </p:spPr>
        <p:txBody>
          <a:bodyPr wrap="square" lIns="0" tIns="0" rIns="0" bIns="0" rtlCol="0"/>
          <a:lstStyle>
            <a:defPPr>
              <a:defRPr lang="en-M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sz="1092">
              <a:solidFill>
                <a:prstClr val="black"/>
              </a:solidFill>
              <a:latin typeface="Calibri" panose="020F0502020204030204"/>
            </a:endParaRPr>
          </a:p>
        </p:txBody>
      </p:sp>
      <p:sp>
        <p:nvSpPr>
          <p:cNvPr id="79" name="object 39">
            <a:extLst>
              <a:ext uri="{FF2B5EF4-FFF2-40B4-BE49-F238E27FC236}">
                <a16:creationId xmlns:a16="http://schemas.microsoft.com/office/drawing/2014/main" id="{0174E915-D9D2-74F5-637C-1AC13FC5BDF9}"/>
              </a:ext>
            </a:extLst>
          </p:cNvPr>
          <p:cNvSpPr/>
          <p:nvPr/>
        </p:nvSpPr>
        <p:spPr>
          <a:xfrm>
            <a:off x="10308480" y="978609"/>
            <a:ext cx="0" cy="484539"/>
          </a:xfrm>
          <a:custGeom>
            <a:avLst/>
            <a:gdLst/>
            <a:ahLst/>
            <a:cxnLst/>
            <a:rect l="l" t="t" r="r" b="b"/>
            <a:pathLst>
              <a:path h="958214">
                <a:moveTo>
                  <a:pt x="0" y="0"/>
                </a:moveTo>
                <a:lnTo>
                  <a:pt x="0" y="957970"/>
                </a:lnTo>
              </a:path>
            </a:pathLst>
          </a:custGeom>
          <a:ln w="13821">
            <a:solidFill>
              <a:srgbClr val="F5833B"/>
            </a:solidFill>
          </a:ln>
        </p:spPr>
        <p:txBody>
          <a:bodyPr wrap="square" lIns="0" tIns="0" rIns="0" bIns="0" rtlCol="0"/>
          <a:lstStyle>
            <a:defPPr>
              <a:defRPr lang="en-M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sz="1092">
              <a:solidFill>
                <a:prstClr val="black"/>
              </a:solidFill>
              <a:latin typeface="Calibri" panose="020F0502020204030204"/>
            </a:endParaRPr>
          </a:p>
        </p:txBody>
      </p:sp>
      <p:sp>
        <p:nvSpPr>
          <p:cNvPr id="80" name="object 20">
            <a:extLst>
              <a:ext uri="{FF2B5EF4-FFF2-40B4-BE49-F238E27FC236}">
                <a16:creationId xmlns:a16="http://schemas.microsoft.com/office/drawing/2014/main" id="{CE5A7FAC-57B0-C481-C196-B730B18962B1}"/>
              </a:ext>
            </a:extLst>
          </p:cNvPr>
          <p:cNvSpPr txBox="1"/>
          <p:nvPr/>
        </p:nvSpPr>
        <p:spPr>
          <a:xfrm>
            <a:off x="11075931" y="1300081"/>
            <a:ext cx="670782" cy="170915"/>
          </a:xfrm>
          <a:prstGeom prst="rect">
            <a:avLst/>
          </a:prstGeom>
        </p:spPr>
        <p:txBody>
          <a:bodyPr vert="horz" wrap="square" lIns="0" tIns="9242" rIns="0" bIns="0" rtlCol="0" anchor="t">
            <a:spAutoFit/>
          </a:bodyPr>
          <a:lstStyle>
            <a:defPPr>
              <a:defRPr lang="en-M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620">
              <a:spcBef>
                <a:spcPts val="73"/>
              </a:spcBef>
              <a:defRPr/>
            </a:pPr>
            <a:r>
              <a:rPr lang="fr-MA" sz="1050" b="1" spc="-6">
                <a:solidFill>
                  <a:srgbClr val="3B3B3D"/>
                </a:solidFill>
                <a:latin typeface="Poppins"/>
                <a:cs typeface="Poppins"/>
              </a:rPr>
              <a:t>Male </a:t>
            </a:r>
            <a:endParaRPr lang="en-US"/>
          </a:p>
        </p:txBody>
      </p:sp>
      <p:sp>
        <p:nvSpPr>
          <p:cNvPr id="81" name="object 22">
            <a:extLst>
              <a:ext uri="{FF2B5EF4-FFF2-40B4-BE49-F238E27FC236}">
                <a16:creationId xmlns:a16="http://schemas.microsoft.com/office/drawing/2014/main" id="{ABB47072-0743-29A7-B872-DA055EEFC09B}"/>
              </a:ext>
            </a:extLst>
          </p:cNvPr>
          <p:cNvSpPr txBox="1">
            <a:spLocks/>
          </p:cNvSpPr>
          <p:nvPr/>
        </p:nvSpPr>
        <p:spPr>
          <a:xfrm>
            <a:off x="11061201" y="1024043"/>
            <a:ext cx="633513" cy="263637"/>
          </a:xfrm>
          <a:prstGeom prst="rect">
            <a:avLst/>
          </a:prstGeom>
        </p:spPr>
        <p:txBody>
          <a:bodyPr vert="horz" wrap="square" lIns="0" tIns="9627" rIns="0" bIns="0" rtlCol="0" anchor="t">
            <a:spAutoFit/>
          </a:bodyPr>
          <a:lstStyle>
            <a:defPPr>
              <a:defRPr lang="en-M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
              <a:spcBef>
                <a:spcPts val="76"/>
              </a:spcBef>
              <a:defRPr/>
            </a:pPr>
            <a:r>
              <a:rPr lang="fr-FR" sz="1650" b="1" spc="-12" dirty="0">
                <a:solidFill>
                  <a:prstClr val="black"/>
                </a:solidFill>
                <a:latin typeface="Calibri" panose="020F0502020204030204"/>
              </a:rPr>
              <a:t>50%</a:t>
            </a:r>
            <a:r>
              <a:rPr lang="fr-FR" sz="1650" b="1" spc="-18" baseline="90909" dirty="0">
                <a:solidFill>
                  <a:srgbClr val="3B3B3D"/>
                </a:solidFill>
                <a:latin typeface="Calibri" panose="020F0502020204030204"/>
              </a:rPr>
              <a:t>*</a:t>
            </a:r>
            <a:endParaRPr lang="fr-FR" sz="1650" b="1" baseline="90909" dirty="0">
              <a:solidFill>
                <a:prstClr val="black"/>
              </a:solidFill>
              <a:latin typeface="Calibri" panose="020F0502020204030204"/>
              <a:ea typeface="Calibri"/>
              <a:cs typeface="Calibri"/>
            </a:endParaRPr>
          </a:p>
        </p:txBody>
      </p:sp>
      <p:sp>
        <p:nvSpPr>
          <p:cNvPr id="82" name="object 9">
            <a:extLst>
              <a:ext uri="{FF2B5EF4-FFF2-40B4-BE49-F238E27FC236}">
                <a16:creationId xmlns:a16="http://schemas.microsoft.com/office/drawing/2014/main" id="{896EAC60-0F77-2D44-518F-7578C4E54C4C}"/>
              </a:ext>
            </a:extLst>
          </p:cNvPr>
          <p:cNvSpPr txBox="1"/>
          <p:nvPr/>
        </p:nvSpPr>
        <p:spPr>
          <a:xfrm>
            <a:off x="6075855" y="544892"/>
            <a:ext cx="3054570" cy="453432"/>
          </a:xfrm>
          <a:prstGeom prst="rect">
            <a:avLst/>
          </a:prstGeom>
        </p:spPr>
        <p:txBody>
          <a:bodyPr vert="horz" wrap="square" lIns="0" tIns="9627" rIns="0" bIns="0" rtlCol="0" anchor="t">
            <a:spAutoFit/>
          </a:bodyPr>
          <a:lstStyle>
            <a:defPPr>
              <a:defRPr lang="en-M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fr-FR" sz="1400" b="1" err="1">
                <a:solidFill>
                  <a:schemeClr val="bg1"/>
                </a:solidFill>
                <a:latin typeface="Poppins"/>
                <a:ea typeface="+mn-lt"/>
                <a:cs typeface="+mn-lt"/>
              </a:rPr>
              <a:t>Conventional</a:t>
            </a:r>
            <a:r>
              <a:rPr lang="fr-FR" sz="1400" b="1">
                <a:solidFill>
                  <a:schemeClr val="bg1"/>
                </a:solidFill>
                <a:latin typeface="Poppins"/>
                <a:ea typeface="+mn-lt"/>
                <a:cs typeface="+mn-lt"/>
              </a:rPr>
              <a:t> Programs </a:t>
            </a:r>
            <a:endParaRPr lang="en-US" sz="1400" b="1">
              <a:solidFill>
                <a:schemeClr val="bg1"/>
              </a:solidFill>
              <a:latin typeface="Poppins"/>
              <a:cs typeface="Poppins"/>
            </a:endParaRPr>
          </a:p>
          <a:p>
            <a:pPr marL="7620" algn="ctr">
              <a:spcBef>
                <a:spcPts val="76"/>
              </a:spcBef>
              <a:defRPr/>
            </a:pPr>
            <a:endParaRPr sz="1400" b="1">
              <a:solidFill>
                <a:schemeClr val="bg1"/>
              </a:solidFill>
              <a:latin typeface="Poppins"/>
              <a:cs typeface="Poppins"/>
            </a:endParaRPr>
          </a:p>
        </p:txBody>
      </p:sp>
      <p:sp>
        <p:nvSpPr>
          <p:cNvPr id="83" name="object 9">
            <a:extLst>
              <a:ext uri="{FF2B5EF4-FFF2-40B4-BE49-F238E27FC236}">
                <a16:creationId xmlns:a16="http://schemas.microsoft.com/office/drawing/2014/main" id="{C35A43F0-2D0C-6801-3985-738896766788}"/>
              </a:ext>
            </a:extLst>
          </p:cNvPr>
          <p:cNvSpPr txBox="1"/>
          <p:nvPr/>
        </p:nvSpPr>
        <p:spPr>
          <a:xfrm>
            <a:off x="9077442" y="531095"/>
            <a:ext cx="2610320" cy="225165"/>
          </a:xfrm>
          <a:prstGeom prst="rect">
            <a:avLst/>
          </a:prstGeom>
        </p:spPr>
        <p:txBody>
          <a:bodyPr vert="horz" wrap="square" lIns="0" tIns="9627" rIns="0" bIns="0" rtlCol="0" anchor="t">
            <a:spAutoFit/>
          </a:bodyPr>
          <a:lstStyle>
            <a:defPPr>
              <a:defRPr lang="en-M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620" algn="ctr">
              <a:spcBef>
                <a:spcPts val="76"/>
              </a:spcBef>
              <a:defRPr/>
            </a:pPr>
            <a:r>
              <a:rPr lang="fr-FR" sz="1400" b="1">
                <a:solidFill>
                  <a:schemeClr val="bg1"/>
                </a:solidFill>
                <a:latin typeface="Poppins"/>
                <a:ea typeface="+mn-lt"/>
                <a:cs typeface="+mn-lt"/>
              </a:rPr>
              <a:t>Doctoral Programs</a:t>
            </a:r>
            <a:endParaRPr lang="en-US" sz="1400" b="1">
              <a:solidFill>
                <a:schemeClr val="bg1"/>
              </a:solidFill>
              <a:latin typeface="Poppins"/>
              <a:cs typeface="Poppins"/>
            </a:endParaRPr>
          </a:p>
        </p:txBody>
      </p:sp>
      <p:sp>
        <p:nvSpPr>
          <p:cNvPr id="84" name="object 22">
            <a:extLst>
              <a:ext uri="{FF2B5EF4-FFF2-40B4-BE49-F238E27FC236}">
                <a16:creationId xmlns:a16="http://schemas.microsoft.com/office/drawing/2014/main" id="{43CECBB9-A40B-E571-2A67-76E79C2930E5}"/>
              </a:ext>
            </a:extLst>
          </p:cNvPr>
          <p:cNvSpPr txBox="1">
            <a:spLocks/>
          </p:cNvSpPr>
          <p:nvPr/>
        </p:nvSpPr>
        <p:spPr>
          <a:xfrm>
            <a:off x="6817146" y="1024043"/>
            <a:ext cx="633513" cy="263637"/>
          </a:xfrm>
          <a:prstGeom prst="rect">
            <a:avLst/>
          </a:prstGeom>
        </p:spPr>
        <p:txBody>
          <a:bodyPr vert="horz" wrap="square" lIns="0" tIns="9627" rIns="0" bIns="0" rtlCol="0" anchor="t">
            <a:spAutoFit/>
          </a:bodyPr>
          <a:lstStyle>
            <a:defPPr>
              <a:defRPr lang="en-M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
              <a:spcBef>
                <a:spcPts val="76"/>
              </a:spcBef>
              <a:defRPr/>
            </a:pPr>
            <a:r>
              <a:rPr lang="fr-FR" sz="1650" b="1" spc="-12">
                <a:solidFill>
                  <a:prstClr val="black"/>
                </a:solidFill>
                <a:latin typeface="Calibri" panose="020F0502020204030204"/>
              </a:rPr>
              <a:t>55%</a:t>
            </a:r>
            <a:r>
              <a:rPr lang="fr-FR" sz="1650" b="1" spc="-18" baseline="90909">
                <a:solidFill>
                  <a:srgbClr val="3B3B3D"/>
                </a:solidFill>
                <a:latin typeface="Calibri" panose="020F0502020204030204"/>
              </a:rPr>
              <a:t>*</a:t>
            </a:r>
            <a:endParaRPr lang="fr-FR" sz="1650" b="1" baseline="90909">
              <a:solidFill>
                <a:prstClr val="black"/>
              </a:solidFill>
              <a:latin typeface="Calibri" panose="020F0502020204030204"/>
              <a:ea typeface="Calibri" panose="020F0502020204030204"/>
              <a:cs typeface="Calibri" panose="020F0502020204030204"/>
            </a:endParaRPr>
          </a:p>
        </p:txBody>
      </p:sp>
      <p:sp>
        <p:nvSpPr>
          <p:cNvPr id="85" name="object 43">
            <a:extLst>
              <a:ext uri="{FF2B5EF4-FFF2-40B4-BE49-F238E27FC236}">
                <a16:creationId xmlns:a16="http://schemas.microsoft.com/office/drawing/2014/main" id="{AEA120E8-5E5B-7EB7-7BF2-294F00E1DDFA}"/>
              </a:ext>
            </a:extLst>
          </p:cNvPr>
          <p:cNvSpPr/>
          <p:nvPr/>
        </p:nvSpPr>
        <p:spPr>
          <a:xfrm>
            <a:off x="4231532" y="302051"/>
            <a:ext cx="7850989" cy="2217614"/>
          </a:xfrm>
          <a:custGeom>
            <a:avLst/>
            <a:gdLst/>
            <a:ahLst/>
            <a:cxnLst/>
            <a:rect l="l" t="t" r="r" b="b"/>
            <a:pathLst>
              <a:path w="12858750" h="3329940">
                <a:moveTo>
                  <a:pt x="125650" y="0"/>
                </a:moveTo>
                <a:lnTo>
                  <a:pt x="76743" y="9874"/>
                </a:lnTo>
                <a:lnTo>
                  <a:pt x="36803" y="36803"/>
                </a:lnTo>
                <a:lnTo>
                  <a:pt x="9874" y="76743"/>
                </a:lnTo>
                <a:lnTo>
                  <a:pt x="0" y="125650"/>
                </a:lnTo>
                <a:lnTo>
                  <a:pt x="0" y="3204090"/>
                </a:lnTo>
                <a:lnTo>
                  <a:pt x="9874" y="3252997"/>
                </a:lnTo>
                <a:lnTo>
                  <a:pt x="36803" y="3292937"/>
                </a:lnTo>
                <a:lnTo>
                  <a:pt x="76743" y="3319866"/>
                </a:lnTo>
                <a:lnTo>
                  <a:pt x="125650" y="3329741"/>
                </a:lnTo>
                <a:lnTo>
                  <a:pt x="12732596" y="3329741"/>
                </a:lnTo>
                <a:lnTo>
                  <a:pt x="12781503" y="3319866"/>
                </a:lnTo>
                <a:lnTo>
                  <a:pt x="12821443" y="3292937"/>
                </a:lnTo>
                <a:lnTo>
                  <a:pt x="12848372" y="3252997"/>
                </a:lnTo>
                <a:lnTo>
                  <a:pt x="12858247" y="3204090"/>
                </a:lnTo>
                <a:lnTo>
                  <a:pt x="12858247" y="125650"/>
                </a:lnTo>
                <a:lnTo>
                  <a:pt x="12848372" y="76743"/>
                </a:lnTo>
                <a:lnTo>
                  <a:pt x="12821443" y="36803"/>
                </a:lnTo>
                <a:lnTo>
                  <a:pt x="12781503" y="9874"/>
                </a:lnTo>
                <a:lnTo>
                  <a:pt x="12732596" y="0"/>
                </a:lnTo>
                <a:lnTo>
                  <a:pt x="125650" y="0"/>
                </a:lnTo>
                <a:close/>
              </a:path>
            </a:pathLst>
          </a:custGeom>
          <a:ln w="20941">
            <a:solidFill>
              <a:srgbClr val="D64A29"/>
            </a:solidFill>
          </a:ln>
        </p:spPr>
        <p:txBody>
          <a:bodyPr wrap="square" lIns="0" tIns="0" rIns="0" bIns="0" rtlCol="0"/>
          <a:lstStyle>
            <a:defPPr>
              <a:defRPr lang="en-M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sz="1092">
              <a:solidFill>
                <a:prstClr val="black"/>
              </a:solidFill>
              <a:latin typeface="Calibri" panose="020F0502020204030204"/>
            </a:endParaRPr>
          </a:p>
        </p:txBody>
      </p:sp>
      <p:grpSp>
        <p:nvGrpSpPr>
          <p:cNvPr id="30" name="Groupe 90">
            <a:extLst>
              <a:ext uri="{FF2B5EF4-FFF2-40B4-BE49-F238E27FC236}">
                <a16:creationId xmlns:a16="http://schemas.microsoft.com/office/drawing/2014/main" id="{979F9C28-E9F8-6D87-7C8A-F372E9F677C6}"/>
              </a:ext>
            </a:extLst>
          </p:cNvPr>
          <p:cNvGrpSpPr/>
          <p:nvPr/>
        </p:nvGrpSpPr>
        <p:grpSpPr>
          <a:xfrm>
            <a:off x="6702975" y="1742919"/>
            <a:ext cx="4502852" cy="593036"/>
            <a:chOff x="6783785" y="1904863"/>
            <a:chExt cx="7417170" cy="1210672"/>
          </a:xfrm>
        </p:grpSpPr>
        <p:sp>
          <p:nvSpPr>
            <p:cNvPr id="86" name="object 13">
              <a:extLst>
                <a:ext uri="{FF2B5EF4-FFF2-40B4-BE49-F238E27FC236}">
                  <a16:creationId xmlns:a16="http://schemas.microsoft.com/office/drawing/2014/main" id="{B4048BB3-50B0-BEC5-C496-B45FD75B0D71}"/>
                </a:ext>
              </a:extLst>
            </p:cNvPr>
            <p:cNvSpPr txBox="1"/>
            <p:nvPr/>
          </p:nvSpPr>
          <p:spPr>
            <a:xfrm>
              <a:off x="6783785" y="2365350"/>
              <a:ext cx="1289045" cy="302588"/>
            </a:xfrm>
            <a:prstGeom prst="rect">
              <a:avLst/>
            </a:prstGeom>
          </p:spPr>
          <p:txBody>
            <a:bodyPr vert="horz" wrap="square" lIns="0" tIns="9627" rIns="0" bIns="0" rtlCol="0" anchor="t">
              <a:spAutoFit/>
            </a:bodyPr>
            <a:lstStyle>
              <a:defPPr>
                <a:defRPr lang="en-M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620">
                <a:spcBef>
                  <a:spcPts val="76"/>
                </a:spcBef>
                <a:defRPr/>
              </a:pPr>
              <a:r>
                <a:rPr lang="en-US" sz="900" b="1" spc="-6">
                  <a:solidFill>
                    <a:prstClr val="white"/>
                  </a:solidFill>
                  <a:latin typeface="Poppins"/>
                  <a:ea typeface="+mn-lt"/>
                  <a:cs typeface="+mn-lt"/>
                </a:rPr>
                <a:t>Nationalities</a:t>
              </a:r>
              <a:endParaRPr lang="en-US" sz="900" b="1">
                <a:solidFill>
                  <a:prstClr val="white"/>
                </a:solidFill>
                <a:latin typeface="Poppins"/>
                <a:cs typeface="Poppins"/>
              </a:endParaRPr>
            </a:p>
          </p:txBody>
        </p:sp>
        <p:sp>
          <p:nvSpPr>
            <p:cNvPr id="87" name="object 14">
              <a:extLst>
                <a:ext uri="{FF2B5EF4-FFF2-40B4-BE49-F238E27FC236}">
                  <a16:creationId xmlns:a16="http://schemas.microsoft.com/office/drawing/2014/main" id="{6BC6C798-52F7-0CBF-2387-156A8D753C32}"/>
                </a:ext>
              </a:extLst>
            </p:cNvPr>
            <p:cNvSpPr txBox="1"/>
            <p:nvPr/>
          </p:nvSpPr>
          <p:spPr>
            <a:xfrm>
              <a:off x="8367832" y="2431518"/>
              <a:ext cx="1597660" cy="302588"/>
            </a:xfrm>
            <a:prstGeom prst="rect">
              <a:avLst/>
            </a:prstGeom>
          </p:spPr>
          <p:txBody>
            <a:bodyPr vert="horz" wrap="square" lIns="0" tIns="9627" rIns="0" bIns="0" rtlCol="0" anchor="t">
              <a:spAutoFit/>
            </a:bodyPr>
            <a:lstStyle>
              <a:defPPr>
                <a:defRPr lang="en-M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620">
                <a:spcBef>
                  <a:spcPts val="76"/>
                </a:spcBef>
                <a:defRPr/>
              </a:pPr>
              <a:r>
                <a:rPr lang="en-US" sz="900" b="1" spc="-6">
                  <a:solidFill>
                    <a:prstClr val="white"/>
                  </a:solidFill>
                  <a:latin typeface="Poppins"/>
                  <a:ea typeface="+mn-lt"/>
                  <a:cs typeface="+mn-lt"/>
                </a:rPr>
                <a:t>Programs </a:t>
              </a:r>
              <a:endParaRPr lang="en-US" sz="900" b="1">
                <a:solidFill>
                  <a:prstClr val="white"/>
                </a:solidFill>
                <a:latin typeface="Poppins"/>
                <a:ea typeface="Calibri Light"/>
                <a:cs typeface="Calibri Light"/>
              </a:endParaRPr>
            </a:p>
          </p:txBody>
        </p:sp>
        <p:sp>
          <p:nvSpPr>
            <p:cNvPr id="88" name="object 15">
              <a:extLst>
                <a:ext uri="{FF2B5EF4-FFF2-40B4-BE49-F238E27FC236}">
                  <a16:creationId xmlns:a16="http://schemas.microsoft.com/office/drawing/2014/main" id="{34CA44BE-EB07-E543-1320-A3FD1C4D0611}"/>
                </a:ext>
              </a:extLst>
            </p:cNvPr>
            <p:cNvSpPr txBox="1"/>
            <p:nvPr/>
          </p:nvSpPr>
          <p:spPr>
            <a:xfrm>
              <a:off x="11803501" y="2529730"/>
              <a:ext cx="2397454" cy="585805"/>
            </a:xfrm>
            <a:prstGeom prst="rect">
              <a:avLst/>
            </a:prstGeom>
          </p:spPr>
          <p:txBody>
            <a:bodyPr vert="horz" wrap="square" lIns="0" tIns="7316" rIns="0" bIns="0" rtlCol="0" anchor="t">
              <a:spAutoFit/>
            </a:bodyPr>
            <a:lstStyle>
              <a:defPPr>
                <a:defRPr lang="en-M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620" marR="2540">
                <a:lnSpc>
                  <a:spcPct val="101600"/>
                </a:lnSpc>
                <a:spcBef>
                  <a:spcPts val="57"/>
                </a:spcBef>
                <a:defRPr/>
              </a:pPr>
              <a:r>
                <a:rPr lang="fr-MA" sz="900" b="1" spc="-6">
                  <a:solidFill>
                    <a:prstClr val="white"/>
                  </a:solidFill>
                  <a:latin typeface="Poppins"/>
                  <a:ea typeface="+mn-lt"/>
                  <a:cs typeface="+mn-lt"/>
                </a:rPr>
                <a:t>International Exchange </a:t>
              </a:r>
              <a:r>
                <a:rPr lang="fr-MA" sz="900" b="1" spc="-6" err="1">
                  <a:solidFill>
                    <a:prstClr val="white"/>
                  </a:solidFill>
                  <a:latin typeface="Poppins"/>
                  <a:ea typeface="+mn-lt"/>
                  <a:cs typeface="+mn-lt"/>
                </a:rPr>
                <a:t>Students</a:t>
              </a:r>
              <a:endParaRPr lang="en-US" sz="900" b="1">
                <a:solidFill>
                  <a:prstClr val="white"/>
                </a:solidFill>
                <a:latin typeface="Poppins"/>
                <a:cs typeface="Poppins"/>
              </a:endParaRPr>
            </a:p>
          </p:txBody>
        </p:sp>
        <p:sp>
          <p:nvSpPr>
            <p:cNvPr id="89" name="object 16">
              <a:extLst>
                <a:ext uri="{FF2B5EF4-FFF2-40B4-BE49-F238E27FC236}">
                  <a16:creationId xmlns:a16="http://schemas.microsoft.com/office/drawing/2014/main" id="{F72AE2B6-959D-BF01-54F1-C2DA61C4DD4A}"/>
                </a:ext>
              </a:extLst>
            </p:cNvPr>
            <p:cNvSpPr txBox="1"/>
            <p:nvPr/>
          </p:nvSpPr>
          <p:spPr>
            <a:xfrm>
              <a:off x="9783239" y="2448050"/>
              <a:ext cx="1660193" cy="522319"/>
            </a:xfrm>
            <a:prstGeom prst="rect">
              <a:avLst/>
            </a:prstGeom>
          </p:spPr>
          <p:txBody>
            <a:bodyPr vert="horz" wrap="square" lIns="0" tIns="7316" rIns="0" bIns="0" rtlCol="0" anchor="t">
              <a:spAutoFit/>
            </a:bodyPr>
            <a:lstStyle>
              <a:defPPr>
                <a:defRPr lang="en-M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620" marR="2540">
                <a:lnSpc>
                  <a:spcPct val="101600"/>
                </a:lnSpc>
                <a:spcBef>
                  <a:spcPts val="57"/>
                </a:spcBef>
                <a:defRPr/>
              </a:pPr>
              <a:r>
                <a:rPr lang="fr-MA" sz="800" b="1" spc="-6">
                  <a:solidFill>
                    <a:prstClr val="white"/>
                  </a:solidFill>
                  <a:latin typeface="Poppins"/>
                  <a:ea typeface="+mn-lt"/>
                  <a:cs typeface="+mn-lt"/>
                </a:rPr>
                <a:t>International </a:t>
              </a:r>
              <a:r>
                <a:rPr lang="fr-MA" sz="800" b="1" spc="-6" err="1">
                  <a:solidFill>
                    <a:prstClr val="white"/>
                  </a:solidFill>
                  <a:latin typeface="Poppins"/>
                  <a:ea typeface="+mn-lt"/>
                  <a:cs typeface="+mn-lt"/>
                </a:rPr>
                <a:t>Students</a:t>
              </a:r>
              <a:endParaRPr lang="en-US" sz="900" b="1">
                <a:solidFill>
                  <a:prstClr val="white"/>
                </a:solidFill>
                <a:latin typeface="Poppins"/>
                <a:ea typeface="Verdana"/>
                <a:cs typeface="Poppins"/>
              </a:endParaRPr>
            </a:p>
          </p:txBody>
        </p:sp>
        <p:sp>
          <p:nvSpPr>
            <p:cNvPr id="90" name="object 17">
              <a:extLst>
                <a:ext uri="{FF2B5EF4-FFF2-40B4-BE49-F238E27FC236}">
                  <a16:creationId xmlns:a16="http://schemas.microsoft.com/office/drawing/2014/main" id="{70A16C90-D979-09CD-22A2-598D1A2A4F68}"/>
                </a:ext>
              </a:extLst>
            </p:cNvPr>
            <p:cNvSpPr txBox="1"/>
            <p:nvPr/>
          </p:nvSpPr>
          <p:spPr>
            <a:xfrm>
              <a:off x="6847504" y="1904863"/>
              <a:ext cx="1317793" cy="549293"/>
            </a:xfrm>
            <a:prstGeom prst="rect">
              <a:avLst/>
            </a:prstGeom>
          </p:spPr>
          <p:txBody>
            <a:bodyPr vert="horz" wrap="square" lIns="0" tIns="7701" rIns="0" bIns="0" rtlCol="0" anchor="t">
              <a:spAutoFit/>
            </a:bodyPr>
            <a:lstStyle>
              <a:defPPr>
                <a:defRPr lang="en-M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0480">
                <a:spcBef>
                  <a:spcPts val="61"/>
                </a:spcBef>
                <a:tabLst>
                  <a:tab pos="1197549" algn="l"/>
                </a:tabLst>
                <a:defRPr/>
              </a:pPr>
              <a:r>
                <a:rPr sz="1698" b="1" spc="-15">
                  <a:solidFill>
                    <a:prstClr val="white"/>
                  </a:solidFill>
                  <a:latin typeface="Poppins"/>
                  <a:cs typeface="Poppins"/>
                </a:rPr>
                <a:t>40</a:t>
              </a:r>
              <a:r>
                <a:rPr sz="1698" b="1" spc="-22" baseline="91269">
                  <a:solidFill>
                    <a:prstClr val="white"/>
                  </a:solidFill>
                  <a:latin typeface="Poppins"/>
                  <a:cs typeface="Poppins"/>
                </a:rPr>
                <a:t>*</a:t>
              </a:r>
              <a:endParaRPr lang="en-US" sz="1698">
                <a:solidFill>
                  <a:prstClr val="white"/>
                </a:solidFill>
                <a:latin typeface="Poppins"/>
                <a:cs typeface="Poppins"/>
              </a:endParaRPr>
            </a:p>
          </p:txBody>
        </p:sp>
        <p:sp>
          <p:nvSpPr>
            <p:cNvPr id="91" name="object 18">
              <a:extLst>
                <a:ext uri="{FF2B5EF4-FFF2-40B4-BE49-F238E27FC236}">
                  <a16:creationId xmlns:a16="http://schemas.microsoft.com/office/drawing/2014/main" id="{8AE8841B-EB98-DD96-AB28-F3E22F6D54A8}"/>
                </a:ext>
              </a:extLst>
            </p:cNvPr>
            <p:cNvSpPr txBox="1"/>
            <p:nvPr/>
          </p:nvSpPr>
          <p:spPr>
            <a:xfrm>
              <a:off x="11735064" y="1965948"/>
              <a:ext cx="1106170" cy="549293"/>
            </a:xfrm>
            <a:prstGeom prst="rect">
              <a:avLst/>
            </a:prstGeom>
          </p:spPr>
          <p:txBody>
            <a:bodyPr vert="horz" wrap="square" lIns="0" tIns="7701" rIns="0" bIns="0" rtlCol="0">
              <a:spAutoFit/>
            </a:bodyPr>
            <a:lstStyle>
              <a:defPPr>
                <a:defRPr lang="en-M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3104">
                <a:spcBef>
                  <a:spcPts val="61"/>
                </a:spcBef>
                <a:defRPr/>
              </a:pPr>
              <a:r>
                <a:rPr sz="1698" b="1" spc="-12">
                  <a:solidFill>
                    <a:prstClr val="white"/>
                  </a:solidFill>
                  <a:latin typeface="Poppins"/>
                  <a:cs typeface="Poppins"/>
                </a:rPr>
                <a:t>130</a:t>
              </a:r>
              <a:r>
                <a:rPr sz="1698" b="1" spc="-18" baseline="91269">
                  <a:solidFill>
                    <a:prstClr val="white"/>
                  </a:solidFill>
                  <a:latin typeface="Poppins"/>
                  <a:cs typeface="Poppins"/>
                </a:rPr>
                <a:t>*</a:t>
              </a:r>
              <a:endParaRPr sz="1698" baseline="91269">
                <a:solidFill>
                  <a:prstClr val="white"/>
                </a:solidFill>
                <a:latin typeface="Poppins"/>
                <a:cs typeface="Poppins"/>
              </a:endParaRPr>
            </a:p>
          </p:txBody>
        </p:sp>
        <p:sp>
          <p:nvSpPr>
            <p:cNvPr id="92" name="object 19">
              <a:extLst>
                <a:ext uri="{FF2B5EF4-FFF2-40B4-BE49-F238E27FC236}">
                  <a16:creationId xmlns:a16="http://schemas.microsoft.com/office/drawing/2014/main" id="{C3E74AF1-EB9F-381F-E750-53C473E9BB16}"/>
                </a:ext>
              </a:extLst>
            </p:cNvPr>
            <p:cNvSpPr txBox="1"/>
            <p:nvPr/>
          </p:nvSpPr>
          <p:spPr>
            <a:xfrm>
              <a:off x="9965491" y="1958352"/>
              <a:ext cx="1257934" cy="549293"/>
            </a:xfrm>
            <a:prstGeom prst="rect">
              <a:avLst/>
            </a:prstGeom>
          </p:spPr>
          <p:txBody>
            <a:bodyPr vert="horz" wrap="square" lIns="0" tIns="7701" rIns="0" bIns="0" rtlCol="0">
              <a:spAutoFit/>
            </a:bodyPr>
            <a:lstStyle>
              <a:defPPr>
                <a:defRPr lang="en-M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3104">
                <a:spcBef>
                  <a:spcPts val="61"/>
                </a:spcBef>
                <a:defRPr/>
              </a:pPr>
              <a:r>
                <a:rPr sz="1698" b="1" spc="-12">
                  <a:solidFill>
                    <a:prstClr val="white"/>
                  </a:solidFill>
                  <a:latin typeface="Poppins"/>
                  <a:cs typeface="Poppins"/>
                </a:rPr>
                <a:t>10%</a:t>
              </a:r>
              <a:r>
                <a:rPr sz="1698" b="1" spc="-18" baseline="91269">
                  <a:solidFill>
                    <a:prstClr val="white"/>
                  </a:solidFill>
                  <a:latin typeface="Poppins"/>
                  <a:cs typeface="Poppins"/>
                </a:rPr>
                <a:t>*</a:t>
              </a:r>
              <a:endParaRPr sz="1698" baseline="91269">
                <a:solidFill>
                  <a:prstClr val="white"/>
                </a:solidFill>
                <a:latin typeface="Poppins"/>
                <a:cs typeface="Poppins"/>
              </a:endParaRPr>
            </a:p>
          </p:txBody>
        </p:sp>
        <p:sp>
          <p:nvSpPr>
            <p:cNvPr id="93" name="object 41">
              <a:extLst>
                <a:ext uri="{FF2B5EF4-FFF2-40B4-BE49-F238E27FC236}">
                  <a16:creationId xmlns:a16="http://schemas.microsoft.com/office/drawing/2014/main" id="{15B8BE71-38EB-1518-5AF4-822E3383D0A2}"/>
                </a:ext>
              </a:extLst>
            </p:cNvPr>
            <p:cNvSpPr/>
            <p:nvPr/>
          </p:nvSpPr>
          <p:spPr>
            <a:xfrm flipH="1">
              <a:off x="9591850" y="2116745"/>
              <a:ext cx="45718" cy="832399"/>
            </a:xfrm>
            <a:custGeom>
              <a:avLst/>
              <a:gdLst/>
              <a:ahLst/>
              <a:cxnLst/>
              <a:rect l="l" t="t" r="r" b="b"/>
              <a:pathLst>
                <a:path h="1270635">
                  <a:moveTo>
                    <a:pt x="0" y="0"/>
                  </a:moveTo>
                  <a:lnTo>
                    <a:pt x="0" y="1270369"/>
                  </a:lnTo>
                </a:path>
              </a:pathLst>
            </a:custGeom>
            <a:ln w="13821">
              <a:solidFill>
                <a:srgbClr val="F5833B"/>
              </a:solidFill>
            </a:ln>
          </p:spPr>
          <p:txBody>
            <a:bodyPr wrap="square" lIns="0" tIns="0" rIns="0" bIns="0" rtlCol="0"/>
            <a:lstStyle>
              <a:defPPr>
                <a:defRPr lang="en-M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sz="1092">
                <a:solidFill>
                  <a:prstClr val="white"/>
                </a:solidFill>
                <a:latin typeface="Calibri" panose="020F0502020204030204"/>
              </a:endParaRPr>
            </a:p>
          </p:txBody>
        </p:sp>
        <p:sp>
          <p:nvSpPr>
            <p:cNvPr id="94" name="object 42">
              <a:extLst>
                <a:ext uri="{FF2B5EF4-FFF2-40B4-BE49-F238E27FC236}">
                  <a16:creationId xmlns:a16="http://schemas.microsoft.com/office/drawing/2014/main" id="{2791397D-B607-4BC5-D62D-9B95343754C1}"/>
                </a:ext>
              </a:extLst>
            </p:cNvPr>
            <p:cNvSpPr/>
            <p:nvPr/>
          </p:nvSpPr>
          <p:spPr>
            <a:xfrm flipH="1">
              <a:off x="11462019" y="2116745"/>
              <a:ext cx="45718" cy="832399"/>
            </a:xfrm>
            <a:custGeom>
              <a:avLst/>
              <a:gdLst/>
              <a:ahLst/>
              <a:cxnLst/>
              <a:rect l="l" t="t" r="r" b="b"/>
              <a:pathLst>
                <a:path h="1270635">
                  <a:moveTo>
                    <a:pt x="0" y="0"/>
                  </a:moveTo>
                  <a:lnTo>
                    <a:pt x="0" y="1270369"/>
                  </a:lnTo>
                </a:path>
              </a:pathLst>
            </a:custGeom>
            <a:ln w="13821">
              <a:solidFill>
                <a:srgbClr val="F5833B"/>
              </a:solidFill>
            </a:ln>
          </p:spPr>
          <p:txBody>
            <a:bodyPr wrap="square" lIns="0" tIns="0" rIns="0" bIns="0" rtlCol="0"/>
            <a:lstStyle>
              <a:defPPr>
                <a:defRPr lang="en-M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sz="1092">
                <a:solidFill>
                  <a:prstClr val="white"/>
                </a:solidFill>
                <a:latin typeface="Calibri" panose="020F0502020204030204"/>
              </a:endParaRPr>
            </a:p>
          </p:txBody>
        </p:sp>
        <p:sp>
          <p:nvSpPr>
            <p:cNvPr id="95" name="object 40">
              <a:extLst>
                <a:ext uri="{FF2B5EF4-FFF2-40B4-BE49-F238E27FC236}">
                  <a16:creationId xmlns:a16="http://schemas.microsoft.com/office/drawing/2014/main" id="{1B4944E6-A042-446B-846D-9BB7160AB97D}"/>
                </a:ext>
              </a:extLst>
            </p:cNvPr>
            <p:cNvSpPr/>
            <p:nvPr/>
          </p:nvSpPr>
          <p:spPr>
            <a:xfrm flipH="1">
              <a:off x="8152897" y="2011871"/>
              <a:ext cx="45718" cy="832399"/>
            </a:xfrm>
            <a:custGeom>
              <a:avLst/>
              <a:gdLst/>
              <a:ahLst/>
              <a:cxnLst/>
              <a:rect l="l" t="t" r="r" b="b"/>
              <a:pathLst>
                <a:path h="1270635">
                  <a:moveTo>
                    <a:pt x="0" y="0"/>
                  </a:moveTo>
                  <a:lnTo>
                    <a:pt x="0" y="1270369"/>
                  </a:lnTo>
                </a:path>
              </a:pathLst>
            </a:custGeom>
            <a:ln w="13821">
              <a:solidFill>
                <a:srgbClr val="F5833B"/>
              </a:solidFill>
            </a:ln>
          </p:spPr>
          <p:txBody>
            <a:bodyPr wrap="square" lIns="0" tIns="0" rIns="0" bIns="0" rtlCol="0"/>
            <a:lstStyle>
              <a:defPPr>
                <a:defRPr lang="en-M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sz="1092">
                <a:solidFill>
                  <a:prstClr val="white"/>
                </a:solidFill>
                <a:latin typeface="Calibri" panose="020F0502020204030204"/>
              </a:endParaRPr>
            </a:p>
          </p:txBody>
        </p:sp>
        <p:sp>
          <p:nvSpPr>
            <p:cNvPr id="96" name="object 17">
              <a:extLst>
                <a:ext uri="{FF2B5EF4-FFF2-40B4-BE49-F238E27FC236}">
                  <a16:creationId xmlns:a16="http://schemas.microsoft.com/office/drawing/2014/main" id="{4FB8E02D-9795-D049-C8DE-947AB27FCFB0}"/>
                </a:ext>
              </a:extLst>
            </p:cNvPr>
            <p:cNvSpPr txBox="1"/>
            <p:nvPr/>
          </p:nvSpPr>
          <p:spPr>
            <a:xfrm>
              <a:off x="8339421" y="1958352"/>
              <a:ext cx="643361" cy="534239"/>
            </a:xfrm>
            <a:prstGeom prst="rect">
              <a:avLst/>
            </a:prstGeom>
          </p:spPr>
          <p:txBody>
            <a:bodyPr vert="horz" wrap="square" lIns="0" tIns="7701" rIns="0" bIns="0" rtlCol="0" anchor="t">
              <a:spAutoFit/>
            </a:bodyPr>
            <a:lstStyle>
              <a:defPPr>
                <a:defRPr lang="en-M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0480">
                <a:spcBef>
                  <a:spcPts val="61"/>
                </a:spcBef>
                <a:tabLst>
                  <a:tab pos="1197549" algn="l"/>
                </a:tabLst>
                <a:defRPr/>
              </a:pPr>
              <a:r>
                <a:rPr lang="fr-FR" sz="1650" b="1" spc="-15">
                  <a:solidFill>
                    <a:prstClr val="white"/>
                  </a:solidFill>
                  <a:latin typeface="Poppins"/>
                  <a:cs typeface="Poppins"/>
                </a:rPr>
                <a:t>45</a:t>
              </a:r>
              <a:endParaRPr lang="en-US" sz="1698">
                <a:solidFill>
                  <a:prstClr val="white"/>
                </a:solidFill>
                <a:latin typeface="Poppins"/>
                <a:cs typeface="Poppins"/>
              </a:endParaRPr>
            </a:p>
          </p:txBody>
        </p:sp>
      </p:grpSp>
    </p:spTree>
    <p:extLst>
      <p:ext uri="{BB962C8B-B14F-4D97-AF65-F5344CB8AC3E}">
        <p14:creationId xmlns:p14="http://schemas.microsoft.com/office/powerpoint/2010/main" val="3778821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C5350-4251-78A9-4935-26952C6F626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DA77794-6777-C4A4-82A8-66F4D522322E}"/>
              </a:ext>
            </a:extLst>
          </p:cNvPr>
          <p:cNvSpPr>
            <a:spLocks noChangeAspect="1"/>
          </p:cNvSpPr>
          <p:nvPr/>
        </p:nvSpPr>
        <p:spPr>
          <a:xfrm>
            <a:off x="0" y="2"/>
            <a:ext cx="12192000" cy="6857999"/>
          </a:xfrm>
          <a:prstGeom prst="rect">
            <a:avLst/>
          </a:prstGeom>
          <a:gradFill flip="none" rotWithShape="1">
            <a:gsLst>
              <a:gs pos="0">
                <a:srgbClr val="0229B2"/>
              </a:gs>
              <a:gs pos="50000">
                <a:schemeClr val="bg1">
                  <a:lumMod val="95000"/>
                  <a:lumOff val="5000"/>
                </a:schemeClr>
              </a:gs>
              <a:gs pos="100000">
                <a:srgbClr val="5B6CFF"/>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defRPr/>
            </a:pPr>
            <a:endParaRPr lang="en-US" sz="3200">
              <a:solidFill>
                <a:prstClr val="white"/>
              </a:solidFill>
              <a:latin typeface="Calibri" panose="020F0502020204030204"/>
            </a:endParaRPr>
          </a:p>
        </p:txBody>
      </p:sp>
      <p:sp>
        <p:nvSpPr>
          <p:cNvPr id="8" name="ZoneTexte 7">
            <a:extLst>
              <a:ext uri="{FF2B5EF4-FFF2-40B4-BE49-F238E27FC236}">
                <a16:creationId xmlns:a16="http://schemas.microsoft.com/office/drawing/2014/main" id="{7287B450-FC28-D259-9F52-89E6AA152AED}"/>
              </a:ext>
            </a:extLst>
          </p:cNvPr>
          <p:cNvSpPr txBox="1"/>
          <p:nvPr/>
        </p:nvSpPr>
        <p:spPr>
          <a:xfrm>
            <a:off x="353541" y="1074097"/>
            <a:ext cx="9100175" cy="46166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377">
              <a:defRPr/>
            </a:pPr>
            <a:r>
              <a:rPr lang="fr-MA" b="1">
                <a:solidFill>
                  <a:prstClr val="white"/>
                </a:solidFill>
                <a:latin typeface="Arial" panose="020B0604020202020204" pitchFamily="34" charset="0"/>
                <a:cs typeface="Arial" panose="020B0604020202020204" pitchFamily="34" charset="0"/>
              </a:rPr>
              <a:t>UM6P’s </a:t>
            </a:r>
            <a:r>
              <a:rPr lang="fr-MA" b="1" err="1">
                <a:solidFill>
                  <a:prstClr val="white"/>
                </a:solidFill>
                <a:latin typeface="Arial" panose="020B0604020202020204" pitchFamily="34" charset="0"/>
                <a:cs typeface="Arial" panose="020B0604020202020204" pitchFamily="34" charset="0"/>
              </a:rPr>
              <a:t>Latest</a:t>
            </a:r>
            <a:r>
              <a:rPr lang="fr-MA" b="1">
                <a:solidFill>
                  <a:prstClr val="white"/>
                </a:solidFill>
                <a:latin typeface="Arial" panose="020B0604020202020204" pitchFamily="34" charset="0"/>
                <a:cs typeface="Arial" panose="020B0604020202020204" pitchFamily="34" charset="0"/>
              </a:rPr>
              <a:t> </a:t>
            </a:r>
            <a:r>
              <a:rPr lang="fr-MA" b="1" err="1">
                <a:solidFill>
                  <a:prstClr val="white"/>
                </a:solidFill>
                <a:latin typeface="Arial" panose="020B0604020202020204" pitchFamily="34" charset="0"/>
                <a:cs typeface="Arial" panose="020B0604020202020204" pitchFamily="34" charset="0"/>
              </a:rPr>
              <a:t>Achievements</a:t>
            </a:r>
            <a:r>
              <a:rPr lang="fr-MA" b="1">
                <a:solidFill>
                  <a:prstClr val="white"/>
                </a:solidFill>
                <a:latin typeface="Arial" panose="020B0604020202020204" pitchFamily="34" charset="0"/>
                <a:cs typeface="Arial" panose="020B0604020202020204" pitchFamily="34" charset="0"/>
              </a:rPr>
              <a:t> in Global </a:t>
            </a:r>
            <a:r>
              <a:rPr lang="fr-MA" b="1" err="1">
                <a:solidFill>
                  <a:prstClr val="white"/>
                </a:solidFill>
                <a:latin typeface="Arial" panose="020B0604020202020204" pitchFamily="34" charset="0"/>
                <a:cs typeface="Arial" panose="020B0604020202020204" pitchFamily="34" charset="0"/>
              </a:rPr>
              <a:t>University</a:t>
            </a:r>
            <a:r>
              <a:rPr lang="fr-MA" b="1">
                <a:solidFill>
                  <a:prstClr val="white"/>
                </a:solidFill>
                <a:latin typeface="Arial" panose="020B0604020202020204" pitchFamily="34" charset="0"/>
                <a:cs typeface="Arial" panose="020B0604020202020204" pitchFamily="34" charset="0"/>
              </a:rPr>
              <a:t> </a:t>
            </a:r>
            <a:r>
              <a:rPr lang="fr-MA" b="1" err="1">
                <a:solidFill>
                  <a:prstClr val="white"/>
                </a:solidFill>
                <a:latin typeface="Arial" panose="020B0604020202020204" pitchFamily="34" charset="0"/>
                <a:cs typeface="Arial" panose="020B0604020202020204" pitchFamily="34" charset="0"/>
              </a:rPr>
              <a:t>Rankings</a:t>
            </a:r>
            <a:endParaRPr lang="fr-FR" b="1">
              <a:solidFill>
                <a:prstClr val="white"/>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A05954AD-0021-78AC-E58E-2B6CEAE17816}"/>
              </a:ext>
            </a:extLst>
          </p:cNvPr>
          <p:cNvSpPr>
            <a:spLocks noChangeAspect="1"/>
          </p:cNvSpPr>
          <p:nvPr/>
        </p:nvSpPr>
        <p:spPr>
          <a:xfrm>
            <a:off x="11734800" y="457200"/>
            <a:ext cx="4572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defRPr/>
            </a:pPr>
            <a:endParaRPr lang="en-US" sz="3200">
              <a:solidFill>
                <a:prstClr val="white"/>
              </a:solidFill>
              <a:latin typeface="Calibri" panose="020F0502020204030204"/>
            </a:endParaRPr>
          </a:p>
        </p:txBody>
      </p:sp>
      <p:sp>
        <p:nvSpPr>
          <p:cNvPr id="19" name="Rectangle 18">
            <a:extLst>
              <a:ext uri="{FF2B5EF4-FFF2-40B4-BE49-F238E27FC236}">
                <a16:creationId xmlns:a16="http://schemas.microsoft.com/office/drawing/2014/main" id="{ABA428F8-0D59-FD81-807D-9455F8A69F1A}"/>
              </a:ext>
            </a:extLst>
          </p:cNvPr>
          <p:cNvSpPr>
            <a:spLocks noChangeAspect="1"/>
          </p:cNvSpPr>
          <p:nvPr/>
        </p:nvSpPr>
        <p:spPr>
          <a:xfrm>
            <a:off x="11256725" y="0"/>
            <a:ext cx="457200" cy="457200"/>
          </a:xfrm>
          <a:prstGeom prst="rect">
            <a:avLst/>
          </a:prstGeom>
          <a:solidFill>
            <a:srgbClr val="ED6E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defRPr/>
            </a:pPr>
            <a:endParaRPr lang="en-US" sz="3200">
              <a:solidFill>
                <a:prstClr val="white"/>
              </a:solidFill>
              <a:latin typeface="Calibri" panose="020F0502020204030204"/>
            </a:endParaRPr>
          </a:p>
        </p:txBody>
      </p:sp>
      <p:pic>
        <p:nvPicPr>
          <p:cNvPr id="20" name="Image 13">
            <a:extLst>
              <a:ext uri="{FF2B5EF4-FFF2-40B4-BE49-F238E27FC236}">
                <a16:creationId xmlns:a16="http://schemas.microsoft.com/office/drawing/2014/main" id="{9496E8A9-0275-A586-1986-948314BEACED}"/>
              </a:ext>
            </a:extLst>
          </p:cNvPr>
          <p:cNvPicPr>
            <a:picLocks noChangeAspect="1"/>
          </p:cNvPicPr>
          <p:nvPr/>
        </p:nvPicPr>
        <p:blipFill>
          <a:blip r:embed="rId3">
            <a:extLst>
              <a:ext uri="{96DAC541-7B7A-43D3-8B79-37D633B846F1}">
                <asvg:svgBlip xmlns:asvg="http://schemas.microsoft.com/office/drawing/2016/SVG/main" r:embed="rId4"/>
              </a:ext>
            </a:extLst>
          </a:blip>
          <a:srcRect b="55310"/>
          <a:stretch/>
        </p:blipFill>
        <p:spPr>
          <a:xfrm>
            <a:off x="457201" y="332296"/>
            <a:ext cx="1579267" cy="455400"/>
          </a:xfrm>
          <a:prstGeom prst="rect">
            <a:avLst/>
          </a:prstGeom>
        </p:spPr>
      </p:pic>
      <p:pic>
        <p:nvPicPr>
          <p:cNvPr id="6" name="Image 5" descr="Une image contenant texte, Police, Graphique, capture d’écran&#10;&#10;Description générée automatiquement">
            <a:extLst>
              <a:ext uri="{FF2B5EF4-FFF2-40B4-BE49-F238E27FC236}">
                <a16:creationId xmlns:a16="http://schemas.microsoft.com/office/drawing/2014/main" id="{7D61B062-2B24-6132-37FC-21C63B803176}"/>
              </a:ext>
            </a:extLst>
          </p:cNvPr>
          <p:cNvPicPr>
            <a:picLocks noChangeAspect="1"/>
          </p:cNvPicPr>
          <p:nvPr/>
        </p:nvPicPr>
        <p:blipFill rotWithShape="1">
          <a:blip r:embed="rId5"/>
          <a:srcRect l="2" r="-3072"/>
          <a:stretch/>
        </p:blipFill>
        <p:spPr>
          <a:xfrm>
            <a:off x="674530" y="1962487"/>
            <a:ext cx="2522010" cy="984502"/>
          </a:xfrm>
          <a:prstGeom prst="rect">
            <a:avLst/>
          </a:prstGeom>
          <a:effectLst>
            <a:outerShdw blurRad="233974" dist="38100" dir="5400000" sx="97000" sy="97000" algn="t" rotWithShape="0">
              <a:prstClr val="black">
                <a:alpha val="67000"/>
              </a:prstClr>
            </a:outerShdw>
          </a:effectLst>
        </p:spPr>
      </p:pic>
      <p:sp>
        <p:nvSpPr>
          <p:cNvPr id="23" name="ZoneTexte 42">
            <a:extLst>
              <a:ext uri="{FF2B5EF4-FFF2-40B4-BE49-F238E27FC236}">
                <a16:creationId xmlns:a16="http://schemas.microsoft.com/office/drawing/2014/main" id="{F48A652D-9A20-44A5-F362-B1BB5ADAB303}"/>
              </a:ext>
            </a:extLst>
          </p:cNvPr>
          <p:cNvSpPr txBox="1"/>
          <p:nvPr/>
        </p:nvSpPr>
        <p:spPr>
          <a:xfrm>
            <a:off x="3317936" y="2132990"/>
            <a:ext cx="6687365" cy="1384995"/>
          </a:xfrm>
          <a:prstGeom prst="rect">
            <a:avLst/>
          </a:prstGeom>
          <a:noFill/>
        </p:spPr>
        <p:txBody>
          <a:bodyPr wrap="square" lIns="91440" tIns="45720" rIns="91440" bIns="45720" rtlCol="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285750" indent="-285750">
              <a:buFont typeface="Wingdings" pitchFamily="2" charset="2"/>
              <a:buChar char="§"/>
              <a:defRPr/>
            </a:pPr>
            <a:r>
              <a:rPr lang="fr-MA" sz="1400" dirty="0">
                <a:solidFill>
                  <a:prstClr val="white"/>
                </a:solidFill>
                <a:latin typeface="Arial"/>
                <a:cs typeface="Arial"/>
              </a:rPr>
              <a:t>Times </a:t>
            </a:r>
            <a:r>
              <a:rPr lang="fr-MA" sz="1400" dirty="0" err="1">
                <a:solidFill>
                  <a:prstClr val="white"/>
                </a:solidFill>
                <a:latin typeface="Arial"/>
                <a:cs typeface="Arial"/>
              </a:rPr>
              <a:t>Higher</a:t>
            </a:r>
            <a:r>
              <a:rPr lang="fr-MA" sz="1400" dirty="0">
                <a:solidFill>
                  <a:prstClr val="white"/>
                </a:solidFill>
                <a:latin typeface="Arial"/>
                <a:cs typeface="Arial"/>
              </a:rPr>
              <a:t> Education World </a:t>
            </a:r>
            <a:r>
              <a:rPr lang="fr-MA" sz="1400" dirty="0" err="1">
                <a:solidFill>
                  <a:prstClr val="white"/>
                </a:solidFill>
                <a:latin typeface="Arial"/>
                <a:cs typeface="Arial"/>
              </a:rPr>
              <a:t>University</a:t>
            </a:r>
            <a:r>
              <a:rPr lang="fr-MA" sz="1400" dirty="0">
                <a:solidFill>
                  <a:prstClr val="white"/>
                </a:solidFill>
                <a:latin typeface="Arial"/>
                <a:cs typeface="Arial"/>
              </a:rPr>
              <a:t> </a:t>
            </a:r>
            <a:r>
              <a:rPr lang="fr-MA" sz="1400" dirty="0" err="1">
                <a:solidFill>
                  <a:prstClr val="white"/>
                </a:solidFill>
                <a:latin typeface="Arial"/>
                <a:cs typeface="Arial"/>
              </a:rPr>
              <a:t>Rankings</a:t>
            </a:r>
            <a:r>
              <a:rPr lang="fr-MA" sz="1400" dirty="0">
                <a:solidFill>
                  <a:prstClr val="white"/>
                </a:solidFill>
                <a:latin typeface="Arial"/>
                <a:cs typeface="Arial"/>
              </a:rPr>
              <a:t> (THE WUR) 2026</a:t>
            </a:r>
          </a:p>
          <a:p>
            <a:pPr marL="285750" indent="-285750">
              <a:buFont typeface="Wingdings" pitchFamily="2" charset="2"/>
              <a:buChar char="§"/>
              <a:defRPr/>
            </a:pPr>
            <a:r>
              <a:rPr lang="fr-MA" sz="1400" dirty="0" err="1">
                <a:solidFill>
                  <a:prstClr val="white"/>
                </a:solidFill>
                <a:latin typeface="Arial"/>
                <a:cs typeface="Arial"/>
              </a:rPr>
              <a:t>Ranked</a:t>
            </a:r>
            <a:r>
              <a:rPr lang="fr-MA" sz="1400" dirty="0">
                <a:solidFill>
                  <a:prstClr val="white"/>
                </a:solidFill>
                <a:latin typeface="Arial"/>
                <a:cs typeface="Arial"/>
              </a:rPr>
              <a:t> in the </a:t>
            </a:r>
            <a:r>
              <a:rPr lang="fr-MA" sz="1400" dirty="0">
                <a:solidFill>
                  <a:prstClr val="white"/>
                </a:solidFill>
                <a:latin typeface="Arial"/>
                <a:ea typeface="Calibri"/>
                <a:cs typeface="Arial"/>
              </a:rPr>
              <a:t>351–400</a:t>
            </a:r>
            <a:r>
              <a:rPr lang="fr-MA" sz="1400" dirty="0">
                <a:solidFill>
                  <a:prstClr val="white"/>
                </a:solidFill>
                <a:latin typeface="Arial"/>
                <a:cs typeface="Arial"/>
              </a:rPr>
              <a:t> Band </a:t>
            </a:r>
            <a:r>
              <a:rPr lang="fr-MA" sz="1400" dirty="0" err="1">
                <a:solidFill>
                  <a:prstClr val="white"/>
                </a:solidFill>
                <a:latin typeface="Arial"/>
                <a:cs typeface="Arial"/>
              </a:rPr>
              <a:t>globally</a:t>
            </a:r>
            <a:r>
              <a:rPr lang="fr-MA" sz="1400" dirty="0">
                <a:solidFill>
                  <a:prstClr val="white"/>
                </a:solidFill>
                <a:latin typeface="Arial"/>
                <a:cs typeface="Arial"/>
              </a:rPr>
              <a:t> in the second </a:t>
            </a:r>
            <a:r>
              <a:rPr lang="fr-MA" sz="1400" dirty="0" err="1">
                <a:solidFill>
                  <a:prstClr val="white"/>
                </a:solidFill>
                <a:latin typeface="Arial"/>
                <a:cs typeface="Arial"/>
              </a:rPr>
              <a:t>submission</a:t>
            </a:r>
            <a:endParaRPr lang="fr-MA" sz="1400" dirty="0">
              <a:solidFill>
                <a:prstClr val="white"/>
              </a:solidFill>
              <a:latin typeface="Arial"/>
              <a:cs typeface="Arial"/>
            </a:endParaRPr>
          </a:p>
          <a:p>
            <a:pPr marL="285750" indent="-285750">
              <a:buFont typeface="Wingdings" pitchFamily="2" charset="2"/>
              <a:buChar char="§"/>
              <a:defRPr/>
            </a:pPr>
            <a:r>
              <a:rPr lang="fr-MA" sz="1400" dirty="0">
                <a:solidFill>
                  <a:prstClr val="white"/>
                </a:solidFill>
                <a:latin typeface="Arial"/>
                <a:cs typeface="Arial"/>
              </a:rPr>
              <a:t>1</a:t>
            </a:r>
            <a:r>
              <a:rPr lang="fr-MA" sz="1400" baseline="30000" dirty="0">
                <a:solidFill>
                  <a:prstClr val="white"/>
                </a:solidFill>
                <a:latin typeface="Arial"/>
                <a:cs typeface="Arial"/>
              </a:rPr>
              <a:t>st</a:t>
            </a:r>
            <a:r>
              <a:rPr lang="fr-MA" sz="1400" dirty="0">
                <a:solidFill>
                  <a:prstClr val="white"/>
                </a:solidFill>
                <a:latin typeface="Arial"/>
                <a:cs typeface="Arial"/>
              </a:rPr>
              <a:t> in Morocco and North </a:t>
            </a:r>
            <a:r>
              <a:rPr lang="fr-MA" sz="1400" dirty="0" err="1">
                <a:solidFill>
                  <a:prstClr val="white"/>
                </a:solidFill>
                <a:latin typeface="Arial"/>
                <a:cs typeface="Arial"/>
              </a:rPr>
              <a:t>Africa</a:t>
            </a:r>
            <a:endParaRPr lang="fr-MA" sz="1400">
              <a:solidFill>
                <a:prstClr val="white"/>
              </a:solidFill>
              <a:latin typeface="Arial"/>
              <a:cs typeface="Arial"/>
            </a:endParaRPr>
          </a:p>
          <a:p>
            <a:pPr marL="285750" indent="-285750">
              <a:buFont typeface="Wingdings" pitchFamily="2" charset="2"/>
              <a:buChar char="§"/>
              <a:defRPr/>
            </a:pPr>
            <a:r>
              <a:rPr lang="fr-MA" sz="1400" dirty="0">
                <a:solidFill>
                  <a:prstClr val="white"/>
                </a:solidFill>
                <a:latin typeface="Arial"/>
                <a:ea typeface="Calibri"/>
                <a:cs typeface="Arial"/>
              </a:rPr>
              <a:t>4th in </a:t>
            </a:r>
            <a:r>
              <a:rPr lang="fr-MA" sz="1400" dirty="0" err="1">
                <a:solidFill>
                  <a:prstClr val="white"/>
                </a:solidFill>
                <a:latin typeface="Arial"/>
                <a:ea typeface="Calibri"/>
                <a:cs typeface="Arial"/>
              </a:rPr>
              <a:t>Africa</a:t>
            </a:r>
            <a:endParaRPr lang="fr-MA" sz="1400" dirty="0" err="1">
              <a:solidFill>
                <a:prstClr val="white"/>
              </a:solidFill>
              <a:latin typeface="Arial"/>
              <a:cs typeface="Arial"/>
            </a:endParaRPr>
          </a:p>
          <a:p>
            <a:pPr marL="285750" indent="-285750">
              <a:buFont typeface="Wingdings" pitchFamily="2" charset="2"/>
              <a:buChar char="§"/>
              <a:defRPr/>
            </a:pPr>
            <a:r>
              <a:rPr lang="fr-MA" sz="1400" dirty="0" err="1">
                <a:solidFill>
                  <a:prstClr val="white"/>
                </a:solidFill>
                <a:latin typeface="Arial"/>
                <a:cs typeface="Arial"/>
              </a:rPr>
              <a:t>Evaluated</a:t>
            </a:r>
            <a:r>
              <a:rPr lang="fr-MA" sz="1400" dirty="0">
                <a:solidFill>
                  <a:prstClr val="white"/>
                </a:solidFill>
                <a:latin typeface="Arial"/>
                <a:cs typeface="Arial"/>
              </a:rPr>
              <a:t> </a:t>
            </a:r>
            <a:r>
              <a:rPr lang="fr-MA" sz="1400" dirty="0" err="1">
                <a:solidFill>
                  <a:prstClr val="white"/>
                </a:solidFill>
                <a:latin typeface="Arial"/>
                <a:cs typeface="Arial"/>
              </a:rPr>
              <a:t>among</a:t>
            </a:r>
            <a:r>
              <a:rPr lang="fr-MA" sz="1400" dirty="0">
                <a:solidFill>
                  <a:prstClr val="white"/>
                </a:solidFill>
                <a:latin typeface="Arial"/>
                <a:cs typeface="Arial"/>
              </a:rPr>
              <a:t> </a:t>
            </a:r>
            <a:r>
              <a:rPr lang="fr-MA" sz="1400" dirty="0">
                <a:solidFill>
                  <a:prstClr val="white"/>
                </a:solidFill>
                <a:latin typeface="Arial"/>
                <a:ea typeface="Calibri"/>
                <a:cs typeface="Arial"/>
              </a:rPr>
              <a:t>2,191 </a:t>
            </a:r>
            <a:r>
              <a:rPr lang="fr-MA" sz="1400" dirty="0" err="1">
                <a:solidFill>
                  <a:prstClr val="white"/>
                </a:solidFill>
                <a:latin typeface="Arial"/>
                <a:cs typeface="Arial"/>
              </a:rPr>
              <a:t>universities</a:t>
            </a:r>
            <a:r>
              <a:rPr lang="fr-MA" sz="1400" dirty="0">
                <a:solidFill>
                  <a:prstClr val="white"/>
                </a:solidFill>
                <a:latin typeface="Arial"/>
                <a:cs typeface="Arial"/>
              </a:rPr>
              <a:t> </a:t>
            </a:r>
            <a:r>
              <a:rPr lang="fr-MA" sz="1400" dirty="0" err="1">
                <a:solidFill>
                  <a:prstClr val="white"/>
                </a:solidFill>
                <a:latin typeface="Arial"/>
                <a:cs typeface="Arial"/>
              </a:rPr>
              <a:t>worldwide</a:t>
            </a:r>
            <a:r>
              <a:rPr lang="fr-MA" sz="1400" dirty="0">
                <a:solidFill>
                  <a:prstClr val="white"/>
                </a:solidFill>
                <a:latin typeface="Arial"/>
                <a:cs typeface="Arial"/>
              </a:rPr>
              <a:t>.</a:t>
            </a:r>
          </a:p>
          <a:p>
            <a:pPr>
              <a:defRPr/>
            </a:pPr>
            <a:endParaRPr lang="fr-MA" sz="1400">
              <a:solidFill>
                <a:prstClr val="white"/>
              </a:solidFill>
              <a:latin typeface="Arial" panose="020B0604020202020204" pitchFamily="34" charset="0"/>
              <a:cs typeface="Arial" panose="020B0604020202020204" pitchFamily="34" charset="0"/>
            </a:endParaRPr>
          </a:p>
        </p:txBody>
      </p:sp>
      <p:sp>
        <p:nvSpPr>
          <p:cNvPr id="25" name="ZoneTexte 42">
            <a:extLst>
              <a:ext uri="{FF2B5EF4-FFF2-40B4-BE49-F238E27FC236}">
                <a16:creationId xmlns:a16="http://schemas.microsoft.com/office/drawing/2014/main" id="{1093CDF2-801C-A594-861D-DAAB689394ED}"/>
              </a:ext>
            </a:extLst>
          </p:cNvPr>
          <p:cNvSpPr txBox="1"/>
          <p:nvPr/>
        </p:nvSpPr>
        <p:spPr>
          <a:xfrm>
            <a:off x="3317936" y="3460720"/>
            <a:ext cx="6687365" cy="1169551"/>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285750" indent="-285750">
              <a:buFont typeface="Wingdings" pitchFamily="2" charset="2"/>
              <a:buChar char="§"/>
              <a:defRPr/>
            </a:pPr>
            <a:r>
              <a:rPr lang="fr-MA" sz="1400">
                <a:solidFill>
                  <a:prstClr val="white"/>
                </a:solidFill>
                <a:latin typeface="Arial" panose="020B0604020202020204" pitchFamily="34" charset="0"/>
                <a:cs typeface="Arial" panose="020B0604020202020204" pitchFamily="34" charset="0"/>
              </a:rPr>
              <a:t>QS Stars Rating 2024</a:t>
            </a:r>
          </a:p>
          <a:p>
            <a:pPr marL="285750" indent="-285750">
              <a:buFont typeface="Wingdings" pitchFamily="2" charset="2"/>
              <a:buChar char="§"/>
              <a:defRPr/>
            </a:pPr>
            <a:r>
              <a:rPr lang="fr-MA" sz="1400">
                <a:solidFill>
                  <a:prstClr val="white"/>
                </a:solidFill>
                <a:latin typeface="Arial" panose="020B0604020202020204" pitchFamily="34" charset="0"/>
                <a:cs typeface="Arial" panose="020B0604020202020204" pitchFamily="34" charset="0"/>
              </a:rPr>
              <a:t>5 Stars </a:t>
            </a:r>
            <a:r>
              <a:rPr lang="fr-MA" sz="1400" err="1">
                <a:solidFill>
                  <a:prstClr val="white"/>
                </a:solidFill>
                <a:latin typeface="Arial" panose="020B0604020202020204" pitchFamily="34" charset="0"/>
                <a:cs typeface="Arial" panose="020B0604020202020204" pitchFamily="34" charset="0"/>
              </a:rPr>
              <a:t>Overall</a:t>
            </a:r>
            <a:r>
              <a:rPr lang="fr-MA" sz="1400">
                <a:solidFill>
                  <a:prstClr val="white"/>
                </a:solidFill>
                <a:latin typeface="Arial" panose="020B0604020202020204" pitchFamily="34" charset="0"/>
                <a:cs typeface="Arial" panose="020B0604020202020204" pitchFamily="34" charset="0"/>
              </a:rPr>
              <a:t> (</a:t>
            </a:r>
            <a:r>
              <a:rPr lang="fr-MA" sz="1400" err="1">
                <a:solidFill>
                  <a:prstClr val="white"/>
                </a:solidFill>
                <a:latin typeface="Arial" panose="020B0604020202020204" pitchFamily="34" charset="0"/>
                <a:cs typeface="Arial" panose="020B0604020202020204" pitchFamily="34" charset="0"/>
              </a:rPr>
              <a:t>Outstanding</a:t>
            </a:r>
            <a:r>
              <a:rPr lang="fr-MA" sz="1400">
                <a:solidFill>
                  <a:prstClr val="white"/>
                </a:solidFill>
                <a:latin typeface="Arial" panose="020B0604020202020204" pitchFamily="34" charset="0"/>
                <a:cs typeface="Arial" panose="020B0604020202020204" pitchFamily="34" charset="0"/>
              </a:rPr>
              <a:t> performance)</a:t>
            </a:r>
          </a:p>
          <a:p>
            <a:pPr marL="285750" indent="-285750">
              <a:buFont typeface="Wingdings" pitchFamily="2" charset="2"/>
              <a:buChar char="§"/>
              <a:defRPr/>
            </a:pPr>
            <a:r>
              <a:rPr lang="fr-MA" sz="1400" err="1">
                <a:solidFill>
                  <a:prstClr val="white"/>
                </a:solidFill>
                <a:latin typeface="Arial" panose="020B0604020202020204" pitchFamily="34" charset="0"/>
                <a:cs typeface="Arial" panose="020B0604020202020204" pitchFamily="34" charset="0"/>
              </a:rPr>
              <a:t>Recognized</a:t>
            </a:r>
            <a:r>
              <a:rPr lang="fr-MA" sz="1400">
                <a:solidFill>
                  <a:prstClr val="white"/>
                </a:solidFill>
                <a:latin typeface="Arial" panose="020B0604020202020204" pitchFamily="34" charset="0"/>
                <a:cs typeface="Arial" panose="020B0604020202020204" pitchFamily="34" charset="0"/>
              </a:rPr>
              <a:t> for </a:t>
            </a:r>
            <a:r>
              <a:rPr lang="fr-MA" sz="1400" err="1">
                <a:solidFill>
                  <a:prstClr val="white"/>
                </a:solidFill>
                <a:latin typeface="Arial" panose="020B0604020202020204" pitchFamily="34" charset="0"/>
                <a:cs typeface="Arial" panose="020B0604020202020204" pitchFamily="34" charset="0"/>
              </a:rPr>
              <a:t>achievements</a:t>
            </a:r>
            <a:r>
              <a:rPr lang="fr-MA" sz="1400">
                <a:solidFill>
                  <a:prstClr val="white"/>
                </a:solidFill>
                <a:latin typeface="Arial" panose="020B0604020202020204" pitchFamily="34" charset="0"/>
                <a:cs typeface="Arial" panose="020B0604020202020204" pitchFamily="34" charset="0"/>
              </a:rPr>
              <a:t> in </a:t>
            </a:r>
            <a:r>
              <a:rPr lang="fr-MA" sz="1400" err="1">
                <a:solidFill>
                  <a:prstClr val="white"/>
                </a:solidFill>
                <a:latin typeface="Arial" panose="020B0604020202020204" pitchFamily="34" charset="0"/>
                <a:cs typeface="Arial" panose="020B0604020202020204" pitchFamily="34" charset="0"/>
              </a:rPr>
              <a:t>Teaching</a:t>
            </a:r>
            <a:r>
              <a:rPr lang="fr-MA" sz="1400">
                <a:solidFill>
                  <a:prstClr val="white"/>
                </a:solidFill>
                <a:latin typeface="Arial" panose="020B0604020202020204" pitchFamily="34" charset="0"/>
                <a:cs typeface="Arial" panose="020B0604020202020204" pitchFamily="34" charset="0"/>
              </a:rPr>
              <a:t>, </a:t>
            </a:r>
            <a:r>
              <a:rPr lang="fr-MA" sz="1400" err="1">
                <a:solidFill>
                  <a:prstClr val="white"/>
                </a:solidFill>
                <a:latin typeface="Arial" panose="020B0604020202020204" pitchFamily="34" charset="0"/>
                <a:cs typeface="Arial" panose="020B0604020202020204" pitchFamily="34" charset="0"/>
              </a:rPr>
              <a:t>Employability</a:t>
            </a:r>
            <a:r>
              <a:rPr lang="fr-MA" sz="1400">
                <a:solidFill>
                  <a:prstClr val="white"/>
                </a:solidFill>
                <a:latin typeface="Arial" panose="020B0604020202020204" pitchFamily="34" charset="0"/>
                <a:cs typeface="Arial" panose="020B0604020202020204" pitchFamily="34" charset="0"/>
              </a:rPr>
              <a:t>, </a:t>
            </a:r>
            <a:r>
              <a:rPr lang="fr-MA" sz="1400" err="1">
                <a:solidFill>
                  <a:prstClr val="white"/>
                </a:solidFill>
                <a:latin typeface="Arial" panose="020B0604020202020204" pitchFamily="34" charset="0"/>
                <a:cs typeface="Arial" panose="020B0604020202020204" pitchFamily="34" charset="0"/>
              </a:rPr>
              <a:t>Research</a:t>
            </a:r>
            <a:r>
              <a:rPr lang="fr-MA" sz="1400">
                <a:solidFill>
                  <a:prstClr val="white"/>
                </a:solidFill>
                <a:latin typeface="Arial" panose="020B0604020202020204" pitchFamily="34" charset="0"/>
                <a:cs typeface="Arial" panose="020B0604020202020204" pitchFamily="34" charset="0"/>
              </a:rPr>
              <a:t>, </a:t>
            </a:r>
            <a:br>
              <a:rPr lang="fr-MA" sz="1400">
                <a:solidFill>
                  <a:prstClr val="white"/>
                </a:solidFill>
                <a:latin typeface="Arial" panose="020B0604020202020204" pitchFamily="34" charset="0"/>
                <a:cs typeface="Arial" panose="020B0604020202020204" pitchFamily="34" charset="0"/>
              </a:rPr>
            </a:br>
            <a:r>
              <a:rPr lang="fr-MA" sz="1400">
                <a:solidFill>
                  <a:prstClr val="white"/>
                </a:solidFill>
                <a:latin typeface="Arial" panose="020B0604020202020204" pitchFamily="34" charset="0"/>
                <a:cs typeface="Arial" panose="020B0604020202020204" pitchFamily="34" charset="0"/>
              </a:rPr>
              <a:t>Facilities, </a:t>
            </a:r>
            <a:r>
              <a:rPr lang="fr-MA" sz="1400" err="1">
                <a:solidFill>
                  <a:prstClr val="white"/>
                </a:solidFill>
                <a:latin typeface="Arial" panose="020B0604020202020204" pitchFamily="34" charset="0"/>
                <a:cs typeface="Arial" panose="020B0604020202020204" pitchFamily="34" charset="0"/>
              </a:rPr>
              <a:t>Environmental</a:t>
            </a:r>
            <a:r>
              <a:rPr lang="fr-MA" sz="1400">
                <a:solidFill>
                  <a:prstClr val="white"/>
                </a:solidFill>
                <a:latin typeface="Arial" panose="020B0604020202020204" pitchFamily="34" charset="0"/>
                <a:cs typeface="Arial" panose="020B0604020202020204" pitchFamily="34" charset="0"/>
              </a:rPr>
              <a:t> Impact, and Global Engagement</a:t>
            </a:r>
          </a:p>
          <a:p>
            <a:pPr marL="285750" indent="-285750">
              <a:buFont typeface="Wingdings" pitchFamily="2" charset="2"/>
              <a:buChar char="§"/>
              <a:defRPr/>
            </a:pPr>
            <a:endParaRPr lang="fr-MA" sz="1400">
              <a:solidFill>
                <a:prstClr val="white"/>
              </a:solidFill>
              <a:latin typeface="Arial" panose="020B0604020202020204" pitchFamily="34" charset="0"/>
              <a:cs typeface="Arial" panose="020B0604020202020204" pitchFamily="34" charset="0"/>
            </a:endParaRPr>
          </a:p>
        </p:txBody>
      </p:sp>
      <p:sp>
        <p:nvSpPr>
          <p:cNvPr id="26" name="ZoneTexte 42">
            <a:extLst>
              <a:ext uri="{FF2B5EF4-FFF2-40B4-BE49-F238E27FC236}">
                <a16:creationId xmlns:a16="http://schemas.microsoft.com/office/drawing/2014/main" id="{C34FD733-DC97-7577-F6B7-6B0ED05B3CE5}"/>
              </a:ext>
            </a:extLst>
          </p:cNvPr>
          <p:cNvSpPr txBox="1"/>
          <p:nvPr/>
        </p:nvSpPr>
        <p:spPr>
          <a:xfrm>
            <a:off x="1935535" y="5315100"/>
            <a:ext cx="8069766" cy="800219"/>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r>
              <a:rPr lang="fr-MA" sz="1800" b="1" err="1">
                <a:solidFill>
                  <a:prstClr val="white"/>
                </a:solidFill>
                <a:latin typeface="Arial" panose="020B0604020202020204" pitchFamily="34" charset="0"/>
                <a:cs typeface="Arial" panose="020B0604020202020204" pitchFamily="34" charset="0"/>
              </a:rPr>
              <a:t>Strengthening</a:t>
            </a:r>
            <a:r>
              <a:rPr lang="fr-MA" sz="1800" b="1">
                <a:solidFill>
                  <a:prstClr val="white"/>
                </a:solidFill>
                <a:latin typeface="Arial" panose="020B0604020202020204" pitchFamily="34" charset="0"/>
                <a:cs typeface="Arial" panose="020B0604020202020204" pitchFamily="34" charset="0"/>
              </a:rPr>
              <a:t> UM6P’s Global </a:t>
            </a:r>
            <a:r>
              <a:rPr lang="fr-MA" sz="1800" b="1" err="1">
                <a:solidFill>
                  <a:prstClr val="white"/>
                </a:solidFill>
                <a:latin typeface="Arial" panose="020B0604020202020204" pitchFamily="34" charset="0"/>
                <a:cs typeface="Arial" panose="020B0604020202020204" pitchFamily="34" charset="0"/>
              </a:rPr>
              <a:t>Reputation</a:t>
            </a:r>
            <a:r>
              <a:rPr lang="fr-MA" sz="1800" b="1">
                <a:solidFill>
                  <a:prstClr val="white"/>
                </a:solidFill>
                <a:latin typeface="Arial" panose="020B0604020202020204" pitchFamily="34" charset="0"/>
                <a:cs typeface="Arial" panose="020B0604020202020204" pitchFamily="34" charset="0"/>
              </a:rPr>
              <a:t> &amp; Impact </a:t>
            </a:r>
          </a:p>
          <a:p>
            <a:pPr>
              <a:defRPr/>
            </a:pPr>
            <a:r>
              <a:rPr lang="fr-MA" sz="1400" err="1">
                <a:solidFill>
                  <a:prstClr val="white"/>
                </a:solidFill>
                <a:latin typeface="Arial" panose="020B0604020202020204" pitchFamily="34" charset="0"/>
                <a:cs typeface="Arial" panose="020B0604020202020204" pitchFamily="34" charset="0"/>
              </a:rPr>
              <a:t>These</a:t>
            </a:r>
            <a:r>
              <a:rPr lang="fr-MA" sz="1400">
                <a:solidFill>
                  <a:prstClr val="white"/>
                </a:solidFill>
                <a:latin typeface="Arial" panose="020B0604020202020204" pitchFamily="34" charset="0"/>
                <a:cs typeface="Arial" panose="020B0604020202020204" pitchFamily="34" charset="0"/>
              </a:rPr>
              <a:t> </a:t>
            </a:r>
            <a:r>
              <a:rPr lang="fr-MA" sz="1400" err="1">
                <a:solidFill>
                  <a:prstClr val="white"/>
                </a:solidFill>
                <a:latin typeface="Arial" panose="020B0604020202020204" pitchFamily="34" charset="0"/>
                <a:cs typeface="Arial" panose="020B0604020202020204" pitchFamily="34" charset="0"/>
              </a:rPr>
              <a:t>rankings</a:t>
            </a:r>
            <a:r>
              <a:rPr lang="fr-MA" sz="1400">
                <a:solidFill>
                  <a:prstClr val="white"/>
                </a:solidFill>
                <a:latin typeface="Arial" panose="020B0604020202020204" pitchFamily="34" charset="0"/>
                <a:cs typeface="Arial" panose="020B0604020202020204" pitchFamily="34" charset="0"/>
              </a:rPr>
              <a:t> highlight UM6P’s </a:t>
            </a:r>
            <a:r>
              <a:rPr lang="fr-MA" sz="1400" err="1">
                <a:solidFill>
                  <a:prstClr val="white"/>
                </a:solidFill>
                <a:latin typeface="Arial" panose="020B0604020202020204" pitchFamily="34" charset="0"/>
                <a:cs typeface="Arial" panose="020B0604020202020204" pitchFamily="34" charset="0"/>
              </a:rPr>
              <a:t>rapid</a:t>
            </a:r>
            <a:r>
              <a:rPr lang="fr-MA" sz="1400">
                <a:solidFill>
                  <a:prstClr val="white"/>
                </a:solidFill>
                <a:latin typeface="Arial" panose="020B0604020202020204" pitchFamily="34" charset="0"/>
                <a:cs typeface="Arial" panose="020B0604020202020204" pitchFamily="34" charset="0"/>
              </a:rPr>
              <a:t> </a:t>
            </a:r>
            <a:r>
              <a:rPr lang="fr-MA" sz="1400" err="1">
                <a:solidFill>
                  <a:prstClr val="white"/>
                </a:solidFill>
                <a:latin typeface="Arial" panose="020B0604020202020204" pitchFamily="34" charset="0"/>
                <a:cs typeface="Arial" panose="020B0604020202020204" pitchFamily="34" charset="0"/>
              </a:rPr>
              <a:t>progress</a:t>
            </a:r>
            <a:r>
              <a:rPr lang="fr-MA" sz="1400">
                <a:solidFill>
                  <a:prstClr val="white"/>
                </a:solidFill>
                <a:latin typeface="Arial" panose="020B0604020202020204" pitchFamily="34" charset="0"/>
                <a:cs typeface="Arial" panose="020B0604020202020204" pitchFamily="34" charset="0"/>
              </a:rPr>
              <a:t> as a world-class </a:t>
            </a:r>
            <a:r>
              <a:rPr lang="fr-MA" sz="1400" err="1">
                <a:solidFill>
                  <a:prstClr val="white"/>
                </a:solidFill>
                <a:latin typeface="Arial" panose="020B0604020202020204" pitchFamily="34" charset="0"/>
                <a:cs typeface="Arial" panose="020B0604020202020204" pitchFamily="34" charset="0"/>
              </a:rPr>
              <a:t>research</a:t>
            </a:r>
            <a:r>
              <a:rPr lang="fr-MA" sz="1400">
                <a:solidFill>
                  <a:prstClr val="white"/>
                </a:solidFill>
                <a:latin typeface="Arial" panose="020B0604020202020204" pitchFamily="34" charset="0"/>
                <a:cs typeface="Arial" panose="020B0604020202020204" pitchFamily="34" charset="0"/>
              </a:rPr>
              <a:t> and innovation </a:t>
            </a:r>
            <a:r>
              <a:rPr lang="fr-MA" sz="1400" err="1">
                <a:solidFill>
                  <a:prstClr val="white"/>
                </a:solidFill>
                <a:latin typeface="Arial" panose="020B0604020202020204" pitchFamily="34" charset="0"/>
                <a:cs typeface="Arial" panose="020B0604020202020204" pitchFamily="34" charset="0"/>
              </a:rPr>
              <a:t>hub,contributing</a:t>
            </a:r>
            <a:r>
              <a:rPr lang="fr-MA" sz="1400">
                <a:solidFill>
                  <a:prstClr val="white"/>
                </a:solidFill>
                <a:latin typeface="Arial" panose="020B0604020202020204" pitchFamily="34" charset="0"/>
                <a:cs typeface="Arial" panose="020B0604020202020204" pitchFamily="34" charset="0"/>
              </a:rPr>
              <a:t> to </a:t>
            </a:r>
            <a:r>
              <a:rPr lang="fr-MA" sz="1400" err="1">
                <a:solidFill>
                  <a:prstClr val="white"/>
                </a:solidFill>
                <a:latin typeface="Arial" panose="020B0604020202020204" pitchFamily="34" charset="0"/>
                <a:cs typeface="Arial" panose="020B0604020202020204" pitchFamily="34" charset="0"/>
              </a:rPr>
              <a:t>Africa’s</a:t>
            </a:r>
            <a:r>
              <a:rPr lang="fr-MA" sz="1400">
                <a:solidFill>
                  <a:prstClr val="white"/>
                </a:solidFill>
                <a:latin typeface="Arial" panose="020B0604020202020204" pitchFamily="34" charset="0"/>
                <a:cs typeface="Arial" panose="020B0604020202020204" pitchFamily="34" charset="0"/>
              </a:rPr>
              <a:t> </a:t>
            </a:r>
            <a:r>
              <a:rPr lang="fr-MA" sz="1400" err="1">
                <a:solidFill>
                  <a:prstClr val="white"/>
                </a:solidFill>
                <a:latin typeface="Arial" panose="020B0604020202020204" pitchFamily="34" charset="0"/>
                <a:cs typeface="Arial" panose="020B0604020202020204" pitchFamily="34" charset="0"/>
              </a:rPr>
              <a:t>academic</a:t>
            </a:r>
            <a:r>
              <a:rPr lang="fr-MA" sz="1400">
                <a:solidFill>
                  <a:prstClr val="white"/>
                </a:solidFill>
                <a:latin typeface="Arial" panose="020B0604020202020204" pitchFamily="34" charset="0"/>
                <a:cs typeface="Arial" panose="020B0604020202020204" pitchFamily="34" charset="0"/>
              </a:rPr>
              <a:t> excellence.</a:t>
            </a:r>
          </a:p>
        </p:txBody>
      </p:sp>
      <p:pic>
        <p:nvPicPr>
          <p:cNvPr id="33" name="Image 32">
            <a:extLst>
              <a:ext uri="{FF2B5EF4-FFF2-40B4-BE49-F238E27FC236}">
                <a16:creationId xmlns:a16="http://schemas.microsoft.com/office/drawing/2014/main" id="{310698E9-2C81-77B6-DCF9-3F3CCC0BEAEA}"/>
              </a:ext>
            </a:extLst>
          </p:cNvPr>
          <p:cNvPicPr>
            <a:picLocks noChangeAspect="1"/>
          </p:cNvPicPr>
          <p:nvPr/>
        </p:nvPicPr>
        <p:blipFill>
          <a:blip r:embed="rId6"/>
          <a:stretch>
            <a:fillRect/>
          </a:stretch>
        </p:blipFill>
        <p:spPr>
          <a:xfrm rot="20569332">
            <a:off x="694044" y="5068960"/>
            <a:ext cx="1138248" cy="1089466"/>
          </a:xfrm>
          <a:prstGeom prst="rect">
            <a:avLst/>
          </a:prstGeom>
        </p:spPr>
      </p:pic>
      <p:pic>
        <p:nvPicPr>
          <p:cNvPr id="38" name="Image 37" descr="Une image contenant symbole, logo, cercle, Police&#10;&#10;Description générée automatiquement">
            <a:extLst>
              <a:ext uri="{FF2B5EF4-FFF2-40B4-BE49-F238E27FC236}">
                <a16:creationId xmlns:a16="http://schemas.microsoft.com/office/drawing/2014/main" id="{AA00BB9C-4C37-71BD-F470-5F9F69ED4087}"/>
              </a:ext>
            </a:extLst>
          </p:cNvPr>
          <p:cNvPicPr>
            <a:picLocks noChangeAspect="1"/>
          </p:cNvPicPr>
          <p:nvPr/>
        </p:nvPicPr>
        <p:blipFill>
          <a:blip r:embed="rId7"/>
          <a:stretch>
            <a:fillRect/>
          </a:stretch>
        </p:blipFill>
        <p:spPr>
          <a:xfrm>
            <a:off x="1073080" y="3056247"/>
            <a:ext cx="1724911" cy="175967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5727833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0F7E4-CE02-F103-E473-EA31B548A76D}"/>
            </a:ext>
          </a:extLst>
        </p:cNvPr>
        <p:cNvGrpSpPr/>
        <p:nvPr/>
      </p:nvGrpSpPr>
      <p:grpSpPr>
        <a:xfrm>
          <a:off x="0" y="0"/>
          <a:ext cx="0" cy="0"/>
          <a:chOff x="0" y="0"/>
          <a:chExt cx="0" cy="0"/>
        </a:xfrm>
      </p:grpSpPr>
      <p:sp>
        <p:nvSpPr>
          <p:cNvPr id="5" name="AutoShape 2" descr="#5c21 Cinq compétences clés pour le 21e siècle (Romero, 2016)">
            <a:extLst>
              <a:ext uri="{FF2B5EF4-FFF2-40B4-BE49-F238E27FC236}">
                <a16:creationId xmlns:a16="http://schemas.microsoft.com/office/drawing/2014/main" id="{8D15366E-4BB5-F588-1088-E4B83E940280}"/>
              </a:ext>
            </a:extLst>
          </p:cNvPr>
          <p:cNvSpPr>
            <a:spLocks noChangeAspect="1" noChangeArrowheads="1"/>
          </p:cNvSpPr>
          <p:nvPr/>
        </p:nvSpPr>
        <p:spPr bwMode="auto">
          <a:xfrm>
            <a:off x="7460203" y="383224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itre 5">
            <a:extLst>
              <a:ext uri="{FF2B5EF4-FFF2-40B4-BE49-F238E27FC236}">
                <a16:creationId xmlns:a16="http://schemas.microsoft.com/office/drawing/2014/main" id="{EB895FE8-0B3C-8144-0CC0-3A2905E0D852}"/>
              </a:ext>
            </a:extLst>
          </p:cNvPr>
          <p:cNvSpPr>
            <a:spLocks noGrp="1"/>
          </p:cNvSpPr>
          <p:nvPr>
            <p:ph type="title"/>
          </p:nvPr>
        </p:nvSpPr>
        <p:spPr>
          <a:xfrm>
            <a:off x="504221" y="611048"/>
            <a:ext cx="11462491" cy="900000"/>
          </a:xfrm>
        </p:spPr>
        <p:txBody>
          <a:bodyPr>
            <a:normAutofit/>
          </a:bodyPr>
          <a:lstStyle/>
          <a:p>
            <a:r>
              <a:rPr lang="en-US" sz="4000" dirty="0">
                <a:solidFill>
                  <a:schemeClr val="accent1">
                    <a:lumMod val="75000"/>
                  </a:schemeClr>
                </a:solidFill>
              </a:rPr>
              <a:t>1. Academic Quality Office</a:t>
            </a:r>
            <a:endParaRPr lang="fr-FR" sz="4000" dirty="0">
              <a:solidFill>
                <a:schemeClr val="accent1">
                  <a:lumMod val="75000"/>
                </a:schemeClr>
              </a:solidFill>
            </a:endParaRPr>
          </a:p>
        </p:txBody>
      </p:sp>
      <p:sp>
        <p:nvSpPr>
          <p:cNvPr id="9" name="Espace réservé du contenu 8">
            <a:extLst>
              <a:ext uri="{FF2B5EF4-FFF2-40B4-BE49-F238E27FC236}">
                <a16:creationId xmlns:a16="http://schemas.microsoft.com/office/drawing/2014/main" id="{B956B9EA-94EB-6F5D-595E-2357EADDEF9C}"/>
              </a:ext>
            </a:extLst>
          </p:cNvPr>
          <p:cNvSpPr>
            <a:spLocks noGrp="1"/>
          </p:cNvSpPr>
          <p:nvPr>
            <p:ph sz="quarter" idx="13"/>
          </p:nvPr>
        </p:nvSpPr>
        <p:spPr>
          <a:xfrm>
            <a:off x="504221" y="1752772"/>
            <a:ext cx="11462491" cy="2216150"/>
          </a:xfrm>
        </p:spPr>
        <p:txBody>
          <a:bodyPr/>
          <a:lstStyle/>
          <a:p>
            <a:pPr marL="584200" marR="0" lvl="0" indent="-571500" algn="l" defTabSz="914400" rtl="0" eaLnBrk="1" fontAlgn="auto" latinLnBrk="0" hangingPunct="1">
              <a:lnSpc>
                <a:spcPct val="100000"/>
              </a:lnSpc>
              <a:spcBef>
                <a:spcPts val="985"/>
              </a:spcBef>
              <a:spcAft>
                <a:spcPts val="0"/>
              </a:spcAft>
              <a:buClrTx/>
              <a:buSzTx/>
              <a:buFont typeface="Arial" panose="020B0604020202020204" pitchFamily="34" charset="0"/>
              <a:buChar char="•"/>
              <a:tabLst>
                <a:tab pos="583565" algn="l"/>
              </a:tabLst>
              <a:defRPr/>
            </a:pPr>
            <a:r>
              <a:rPr kumimoji="0" lang="fr-FR" sz="3600" b="1" i="0" u="none" strike="noStrike" kern="1200" cap="none" spc="-10" normalizeH="0" baseline="0" noProof="0" dirty="0">
                <a:ln>
                  <a:noFill/>
                </a:ln>
                <a:solidFill>
                  <a:srgbClr val="104862"/>
                </a:solidFill>
                <a:effectLst/>
                <a:uLnTx/>
                <a:uFillTx/>
                <a:latin typeface="Aptos" panose="02110004020202020204"/>
                <a:ea typeface="+mn-ea"/>
                <a:cs typeface="Arial"/>
              </a:rPr>
              <a:t>Structure</a:t>
            </a:r>
            <a:endParaRPr kumimoji="0" lang="fr-FR" sz="3600" b="0" i="0" u="none" strike="noStrike" kern="1200" cap="none" spc="0" normalizeH="0" baseline="0" noProof="0" dirty="0">
              <a:ln>
                <a:noFill/>
              </a:ln>
              <a:solidFill>
                <a:srgbClr val="104862"/>
              </a:solidFill>
              <a:effectLst/>
              <a:uLnTx/>
              <a:uFillTx/>
              <a:latin typeface="Aptos" panose="02110004020202020204"/>
              <a:ea typeface="+mn-ea"/>
              <a:cs typeface="Arial"/>
            </a:endParaRPr>
          </a:p>
          <a:p>
            <a:pPr marL="584200" marR="0" lvl="0" indent="-571500" algn="l" defTabSz="914400" rtl="0" eaLnBrk="1" fontAlgn="auto" latinLnBrk="0" hangingPunct="1">
              <a:lnSpc>
                <a:spcPct val="100000"/>
              </a:lnSpc>
              <a:spcBef>
                <a:spcPts val="890"/>
              </a:spcBef>
              <a:spcAft>
                <a:spcPts val="0"/>
              </a:spcAft>
              <a:buClrTx/>
              <a:buSzTx/>
              <a:buFont typeface="Arial" panose="020B0604020202020204" pitchFamily="34" charset="0"/>
              <a:buChar char="•"/>
              <a:tabLst>
                <a:tab pos="583565" algn="l"/>
              </a:tabLst>
              <a:defRPr/>
            </a:pPr>
            <a:r>
              <a:rPr kumimoji="0" lang="fr-FR" sz="3600" b="1" i="0" u="none" strike="noStrike" kern="1200" cap="none" spc="0" normalizeH="0" baseline="0" noProof="0" dirty="0">
                <a:ln>
                  <a:noFill/>
                </a:ln>
                <a:solidFill>
                  <a:srgbClr val="104862"/>
                </a:solidFill>
                <a:effectLst/>
                <a:uLnTx/>
                <a:uFillTx/>
                <a:latin typeface="Aptos" panose="02110004020202020204"/>
                <a:ea typeface="+mn-ea"/>
                <a:cs typeface="Arial"/>
              </a:rPr>
              <a:t>Vision/Missions</a:t>
            </a:r>
          </a:p>
        </p:txBody>
      </p:sp>
    </p:spTree>
    <p:extLst>
      <p:ext uri="{BB962C8B-B14F-4D97-AF65-F5344CB8AC3E}">
        <p14:creationId xmlns:p14="http://schemas.microsoft.com/office/powerpoint/2010/main" val="40008346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85265A-F7E1-6332-B6EF-8428C2BB212A}"/>
              </a:ext>
            </a:extLst>
          </p:cNvPr>
          <p:cNvSpPr>
            <a:spLocks noGrp="1"/>
          </p:cNvSpPr>
          <p:nvPr>
            <p:ph type="title"/>
          </p:nvPr>
        </p:nvSpPr>
        <p:spPr>
          <a:xfrm>
            <a:off x="569843" y="594828"/>
            <a:ext cx="11396869" cy="900000"/>
          </a:xfrm>
        </p:spPr>
        <p:txBody>
          <a:bodyPr anchor="ctr">
            <a:normAutofit/>
          </a:bodyPr>
          <a:lstStyle/>
          <a:p>
            <a:r>
              <a:rPr lang="fr-FR" sz="4000" b="1" dirty="0">
                <a:solidFill>
                  <a:srgbClr val="104862"/>
                </a:solidFill>
              </a:rPr>
              <a:t>AQ Office: Journey </a:t>
            </a:r>
            <a:r>
              <a:rPr lang="fr-FR" sz="4000" b="1" dirty="0" err="1">
                <a:solidFill>
                  <a:srgbClr val="104862"/>
                </a:solidFill>
              </a:rPr>
              <a:t>Since</a:t>
            </a:r>
            <a:r>
              <a:rPr lang="fr-FR" sz="4000" b="1" dirty="0">
                <a:solidFill>
                  <a:srgbClr val="104862"/>
                </a:solidFill>
              </a:rPr>
              <a:t> 2023</a:t>
            </a:r>
            <a:endParaRPr lang="fr-FR" sz="4000" dirty="0">
              <a:solidFill>
                <a:srgbClr val="104862"/>
              </a:solidFill>
            </a:endParaRPr>
          </a:p>
        </p:txBody>
      </p:sp>
      <p:graphicFrame>
        <p:nvGraphicFramePr>
          <p:cNvPr id="5" name="Espace réservé du contenu 2">
            <a:extLst>
              <a:ext uri="{FF2B5EF4-FFF2-40B4-BE49-F238E27FC236}">
                <a16:creationId xmlns:a16="http://schemas.microsoft.com/office/drawing/2014/main" id="{8754675F-C660-FFF2-AC5B-D1DFD43D1572}"/>
              </a:ext>
            </a:extLst>
          </p:cNvPr>
          <p:cNvGraphicFramePr>
            <a:graphicFrameLocks noGrp="1"/>
          </p:cNvGraphicFramePr>
          <p:nvPr>
            <p:ph idx="1"/>
            <p:extLst>
              <p:ext uri="{D42A27DB-BD31-4B8C-83A1-F6EECF244321}">
                <p14:modId xmlns:p14="http://schemas.microsoft.com/office/powerpoint/2010/main" val="1843634468"/>
              </p:ext>
            </p:extLst>
          </p:nvPr>
        </p:nvGraphicFramePr>
        <p:xfrm>
          <a:off x="569843" y="1726234"/>
          <a:ext cx="11217966"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2615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onception personnalisé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docProps/app.xml><?xml version="1.0" encoding="utf-8"?>
<Properties xmlns="http://schemas.openxmlformats.org/officeDocument/2006/extended-properties" xmlns:vt="http://schemas.openxmlformats.org/officeDocument/2006/docPropsVTypes">
  <TotalTime>18849</TotalTime>
  <Words>2583</Words>
  <Application>Microsoft Office PowerPoint</Application>
  <PresentationFormat>Grand écran</PresentationFormat>
  <Paragraphs>394</Paragraphs>
  <Slides>30</Slides>
  <Notes>24</Notes>
  <HiddenSlides>0</HiddenSlides>
  <MMClips>0</MMClips>
  <ScaleCrop>false</ScaleCrop>
  <HeadingPairs>
    <vt:vector size="6" baseType="variant">
      <vt:variant>
        <vt:lpstr>Polices utilisées</vt:lpstr>
      </vt:variant>
      <vt:variant>
        <vt:i4>16</vt:i4>
      </vt:variant>
      <vt:variant>
        <vt:lpstr>Thème</vt:lpstr>
      </vt:variant>
      <vt:variant>
        <vt:i4>3</vt:i4>
      </vt:variant>
      <vt:variant>
        <vt:lpstr>Titres des diapositives</vt:lpstr>
      </vt:variant>
      <vt:variant>
        <vt:i4>30</vt:i4>
      </vt:variant>
    </vt:vector>
  </HeadingPairs>
  <TitlesOfParts>
    <vt:vector size="49" baseType="lpstr">
      <vt:lpstr>Aptos</vt:lpstr>
      <vt:lpstr>Aptos Display</vt:lpstr>
      <vt:lpstr>Arial</vt:lpstr>
      <vt:lpstr>Calibri</vt:lpstr>
      <vt:lpstr>Calibri Light</vt:lpstr>
      <vt:lpstr>Canva Sans Medium</vt:lpstr>
      <vt:lpstr>Lato Light</vt:lpstr>
      <vt:lpstr>League Spartan</vt:lpstr>
      <vt:lpstr>Montserrat SemiBold</vt:lpstr>
      <vt:lpstr>Poppins</vt:lpstr>
      <vt:lpstr>Poppins Bold</vt:lpstr>
      <vt:lpstr>Poppins Light</vt:lpstr>
      <vt:lpstr>Poppins Medium</vt:lpstr>
      <vt:lpstr>Times New Roman</vt:lpstr>
      <vt:lpstr>Verdana</vt:lpstr>
      <vt:lpstr>Wingdings</vt:lpstr>
      <vt:lpstr>Office Theme</vt:lpstr>
      <vt:lpstr>1_Office Theme</vt:lpstr>
      <vt:lpstr>Conception personnalisée</vt:lpstr>
      <vt:lpstr>Présentation PowerPoint</vt:lpstr>
      <vt:lpstr>Outline :</vt:lpstr>
      <vt:lpstr>  University Mohammed VI Polytechnic </vt:lpstr>
      <vt:lpstr>Présentation PowerPoint</vt:lpstr>
      <vt:lpstr>Présentation PowerPoint</vt:lpstr>
      <vt:lpstr>Présentation PowerPoint</vt:lpstr>
      <vt:lpstr>Présentation PowerPoint</vt:lpstr>
      <vt:lpstr>1. Academic Quality Office</vt:lpstr>
      <vt:lpstr>AQ Office: Journey Since 2023</vt:lpstr>
      <vt:lpstr>Academic Quality Office </vt:lpstr>
      <vt:lpstr>Organization Chart- Academic Quality  Office</vt:lpstr>
      <vt:lpstr>Missions of the AQ Office</vt:lpstr>
      <vt:lpstr>Quality Assurance Alignment</vt:lpstr>
      <vt:lpstr>2. Academic Quality Office Initiatives</vt:lpstr>
      <vt:lpstr>About Canvas LMS</vt:lpstr>
      <vt:lpstr>Overview of Student Course evaluation (SCE)</vt:lpstr>
      <vt:lpstr>3. Quality Assurance Ongoing Projects </vt:lpstr>
      <vt:lpstr>ABET Accreditation - A Strategic Lever for Engineering Programs</vt:lpstr>
      <vt:lpstr>UM6P CS Program ABET Project Timeline</vt:lpstr>
      <vt:lpstr>ISO 21001</vt:lpstr>
      <vt:lpstr>ISO 21001 – Educational Organization Management System</vt:lpstr>
      <vt:lpstr>ISO 21001 Project Timeline</vt:lpstr>
      <vt:lpstr>AACSB Certification – ABS</vt:lpstr>
      <vt:lpstr>EAQUALS Certification – Advancing Language Education Quality</vt:lpstr>
      <vt:lpstr>4. UM6P Quality Assurance Framework : UM6P-QAF</vt:lpstr>
      <vt:lpstr>ANEAQ - Quality Assurance Framework </vt:lpstr>
      <vt:lpstr>UM6P - Quality Assurance Framework</vt:lpstr>
      <vt:lpstr>UM6P- Quality Assurance Framework</vt:lpstr>
      <vt:lpstr>Conclusion</vt:lpstr>
      <vt:lpstr>MERCI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Dounia SKALLI</cp:lastModifiedBy>
  <cp:revision>54</cp:revision>
  <cp:lastPrinted>2025-07-22T15:58:56Z</cp:lastPrinted>
  <dcterms:created xsi:type="dcterms:W3CDTF">2023-04-18T07:28:45Z</dcterms:created>
  <dcterms:modified xsi:type="dcterms:W3CDTF">2025-12-13T09:03:15Z</dcterms:modified>
</cp:coreProperties>
</file>